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8" r:id="rId3"/>
    <p:sldId id="257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59" autoAdjust="0"/>
  </p:normalViewPr>
  <p:slideViewPr>
    <p:cSldViewPr>
      <p:cViewPr varScale="1">
        <p:scale>
          <a:sx n="109" d="100"/>
          <a:sy n="109" d="100"/>
        </p:scale>
        <p:origin x="-3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3531-48AB-4FC9-B370-4CB7062CF7F1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44FE-ED3C-4F08-AEFE-094BECE3674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44FE-ED3C-4F08-AEFE-094BECE3674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44FE-ED3C-4F08-AEFE-094BECE3674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DBB0-27B1-4337-B775-4FEA07FD350D}" type="datetimeFigureOut">
              <a:rPr lang="fr-FR" smtClean="0"/>
              <a:pPr/>
              <a:t>21/01/2010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23A2-155D-4A78-A950-613B6C17C45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95600"/>
            <a:ext cx="899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RB86-ETUDE INTEGRATION D’UNE GAINE D’EXTRACTION D’AIR (TURSUN </a:t>
            </a:r>
            <a:r>
              <a:rPr lang="en-US" dirty="0" err="1" smtClean="0"/>
              <a:t>Alparslan</a:t>
            </a:r>
            <a:r>
              <a:rPr lang="en-US" dirty="0" smtClean="0"/>
              <a:t> le 21/01/10)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tursun\Desktop\RB86 etude extraction d'air\RB86 EXTRACTION 07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8096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tursun\Desktop\RB86 etude extraction d'air\RB86 EXTRACTION 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60" y="381000"/>
            <a:ext cx="9180960" cy="624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7151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PROPOSITION SUPLEMENTAIRE SI LES DIMENSION DU VENTILATEUR SON SUPERIEUR A 290x290</a:t>
            </a:r>
            <a:endParaRPr lang="fr-FR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tursun\Desktop\RB86 etude extraction d'air\RB86 EXTRACTION 08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8096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7151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PROPOSITION SUPLEMENTAIRE SI LES DIMENSION DU VENTILATEUR SON SUPERIEUR A 290x290</a:t>
            </a:r>
            <a:endParaRPr lang="fr-FR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tursun\Desktop\RB86 etude extraction d'air\RB86 EXTRACTION 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961" y="304800"/>
            <a:ext cx="9180961" cy="6248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0"/>
            <a:ext cx="403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ETAT ACTUEL</a:t>
            </a:r>
            <a:r>
              <a:rPr lang="en-US" baseline="0" dirty="0" smtClean="0">
                <a:solidFill>
                  <a:srgbClr val="FF0000"/>
                </a:solidFill>
              </a:rPr>
              <a:t> DU MODEL D’INTEGRATION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5638800"/>
            <a:ext cx="332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DANS LA REALITE LA PORTE N’EST PAS GRILLAGER,</a:t>
            </a:r>
          </a:p>
          <a:p>
            <a:r>
              <a:rPr lang="en-US" sz="1200" dirty="0" smtClean="0"/>
              <a:t> ELLE EST FAITE EN TOLE</a:t>
            </a:r>
            <a:endParaRPr lang="fr-FR" sz="1200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16200000" flipV="1">
            <a:off x="6088749" y="4426851"/>
            <a:ext cx="1752600" cy="6712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12192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RB86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tursun\Desktop\RB86 etude extraction d'air\RB86 EXTRACTION 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60" y="381000"/>
            <a:ext cx="918096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914400"/>
            <a:ext cx="130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PORTE EXISTANTE</a:t>
            </a:r>
            <a:endParaRPr lang="fr-FR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838200"/>
            <a:ext cx="1337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PORTE A AJOUTER</a:t>
            </a:r>
            <a:endParaRPr lang="fr-F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2192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RB86</a:t>
            </a:r>
            <a:endParaRPr lang="fr-FR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rot="5400000">
            <a:off x="5607458" y="2213341"/>
            <a:ext cx="2694801" cy="6509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rot="16200000" flipH="1">
            <a:off x="3011669" y="2048870"/>
            <a:ext cx="2189202" cy="3218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tursun\Desktop\RB86 etude extraction d'air\RB86 EXTRACTION 02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991600" cy="61195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0"/>
            <a:ext cx="285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VUE EN DIRECTION DU RB86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0"/>
            <a:ext cx="380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 GAINE EN ROUGE EST LA PROLONGATION DE LA GAINE</a:t>
            </a:r>
          </a:p>
          <a:p>
            <a:r>
              <a:rPr lang="en-US" sz="1200" dirty="0" smtClean="0"/>
              <a:t>EXISTANTE QUI S’ARRETE DERRIERE LE BLINDAGE</a:t>
            </a:r>
            <a:endParaRPr lang="fr-FR" sz="1200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5400000">
            <a:off x="4001322" y="194229"/>
            <a:ext cx="1290934" cy="18258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5000" y="3962400"/>
            <a:ext cx="232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 </a:t>
            </a:r>
            <a:r>
              <a:rPr lang="en-US" sz="1200" smtClean="0"/>
              <a:t>GAINE </a:t>
            </a:r>
            <a:r>
              <a:rPr lang="en-US" sz="1200" smtClean="0"/>
              <a:t>EN </a:t>
            </a:r>
            <a:r>
              <a:rPr lang="en-US" sz="1200" dirty="0" smtClean="0"/>
              <a:t>BLEU EST LE RETOUR</a:t>
            </a:r>
          </a:p>
          <a:p>
            <a:r>
              <a:rPr lang="en-US" sz="1200" dirty="0" smtClean="0"/>
              <a:t>POUR L’EXTRACTION</a:t>
            </a:r>
            <a:endParaRPr lang="fr-FR" sz="12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rot="16200000" flipV="1">
            <a:off x="4466457" y="1553347"/>
            <a:ext cx="1676398" cy="31417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5715000"/>
            <a:ext cx="3729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CETTE FACE DU BLINDAGE DEVRA ETRE RENDU ETANCHE</a:t>
            </a:r>
            <a:endParaRPr lang="fr-FR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tursun\Desktop\RB86 etude extraction d'air\RB86 EXTRACTION 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8096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9812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RB86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tursun\Desktop\RB86 etude extraction d'air\RB86 EXTRACTION 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59" y="609601"/>
            <a:ext cx="918096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9812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RB86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tursun\Desktop\RB86 etude extraction d'air\RB86 EXTRACTION 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95" y="152400"/>
            <a:ext cx="9151895" cy="62286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1295400"/>
            <a:ext cx="1476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PROLONGATION DE</a:t>
            </a:r>
          </a:p>
          <a:p>
            <a:r>
              <a:rPr lang="en-US" sz="1200" dirty="0" smtClean="0"/>
              <a:t>LA GAINE EXISTANTE</a:t>
            </a:r>
            <a:endParaRPr lang="fr-FR" sz="1200" dirty="0"/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rot="16200000" flipH="1">
            <a:off x="3838440" y="1781039"/>
            <a:ext cx="833735" cy="7857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28800" y="1828800"/>
            <a:ext cx="191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GAINE POUR L’EXTRACTION</a:t>
            </a:r>
          </a:p>
          <a:p>
            <a:r>
              <a:rPr lang="en-US" sz="1200" dirty="0" smtClean="0"/>
              <a:t>DIAMETRE=250</a:t>
            </a:r>
            <a:endParaRPr lang="fr-FR" sz="1200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rot="16200000" flipH="1">
            <a:off x="2881062" y="2195260"/>
            <a:ext cx="1138534" cy="13289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2286000"/>
            <a:ext cx="1287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GAINE EXISTANTE</a:t>
            </a:r>
            <a:endParaRPr lang="fr-FR" sz="12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rot="16200000" flipH="1">
            <a:off x="1605551" y="2591685"/>
            <a:ext cx="1013936" cy="9565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36576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RB86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tursun\Desktop\RB86 etude extraction d'air\RB86 EXTRACTION 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2232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3340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RB86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tursun\Desktop\RB86 etude extraction d'air\RB86 EXTRACTION 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61" y="304800"/>
            <a:ext cx="9180961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116</Words>
  <Application>Microsoft Office PowerPoint</Application>
  <PresentationFormat>On-screen Show (4:3)</PresentationFormat>
  <Paragraphs>27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atursun</dc:creator>
  <cp:lastModifiedBy>atursun</cp:lastModifiedBy>
  <cp:revision>7</cp:revision>
  <dcterms:created xsi:type="dcterms:W3CDTF">2010-01-21T09:52:30Z</dcterms:created>
  <dcterms:modified xsi:type="dcterms:W3CDTF">2010-01-21T15:19:50Z</dcterms:modified>
</cp:coreProperties>
</file>