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4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CC089-1756-421E-A5E1-F27DBE03209D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0761-45F7-4E19-B1E9-7D662DEA8D0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44FE-ED3C-4F08-AEFE-094BECE36740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7E2E-0A38-4646-988C-686128407B03}" type="datetimeFigureOut">
              <a:rPr lang="fr-FR" smtClean="0"/>
              <a:pPr/>
              <a:t>22/01/2010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852D-904D-4B60-A9E3-F4D9DCEC2DA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95600"/>
            <a:ext cx="899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RB84-ETUDE INTEGRATION D’UNE GAINE D’EXTRACTION D’AIR (TURSUN </a:t>
            </a:r>
            <a:r>
              <a:rPr lang="en-US" dirty="0" err="1" smtClean="0"/>
              <a:t>Alparslan</a:t>
            </a:r>
            <a:r>
              <a:rPr lang="en-US" dirty="0" smtClean="0"/>
              <a:t> le </a:t>
            </a:r>
            <a:r>
              <a:rPr lang="en-US" dirty="0" smtClean="0"/>
              <a:t>22/01/10</a:t>
            </a:r>
            <a:r>
              <a:rPr lang="en-US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tursun\Desktop\ETUDE EXTRACTION D'AIR Pt8 RB\RB84 etude extraction d'air\01\RB84 EXTRACTION 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80961" cy="6248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0" y="25908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RB84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tursun\Desktop\ETUDE EXTRACTION D'AIR Pt8 RB\RB84 etude extraction d'air\01\RB84 EXTRACTION 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80961" cy="6248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924800" y="3429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RB84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124200"/>
            <a:ext cx="1337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PORTE A AJOUTER</a:t>
            </a:r>
            <a:endParaRPr lang="fr-FR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800" y="3276600"/>
            <a:ext cx="14478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990600"/>
            <a:ext cx="128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GAINE EXISTANTE</a:t>
            </a:r>
            <a:endParaRPr lang="fr-FR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1371600"/>
            <a:ext cx="153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GAINE </a:t>
            </a:r>
            <a:r>
              <a:rPr lang="en-US" sz="1200" dirty="0" smtClean="0"/>
              <a:t>RETOUR</a:t>
            </a:r>
          </a:p>
          <a:p>
            <a:r>
              <a:rPr lang="en-US" sz="1200" dirty="0" smtClean="0"/>
              <a:t>POUR L’EXTRACTION</a:t>
            </a:r>
            <a:endParaRPr lang="fr-FR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90800" y="1600200"/>
            <a:ext cx="1905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4267200"/>
            <a:ext cx="228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CETTE FACE DU BLINDAGE </a:t>
            </a:r>
            <a:r>
              <a:rPr lang="en-US" sz="1200" dirty="0" smtClean="0"/>
              <a:t>DEVRA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ETRE RENDU ETANCHE</a:t>
            </a:r>
            <a:endParaRPr lang="fr-FR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24200" y="1143000"/>
            <a:ext cx="12954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tursun\Desktop\ETUDE EXTRACTION D'AIR Pt8 RB\RB84 etude extraction d'air\01\RB84 EXTRACTION 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915"/>
            <a:ext cx="9144001" cy="6223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285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VUE EN DIRECTION DU RB84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tursun\Desktop\ETUDE EXTRACTION D'AIR Pt8 RB\RB84 etude extraction d'air\01\RB84 EXTRACTION 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14" y="228600"/>
            <a:ext cx="9184614" cy="6250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86600" y="22098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RB84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tursun\Desktop\ETUDE EXTRACTION D'AIR Pt8 RB\RB84 etude extraction d'air\01\RB84 EXTRACTION 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13" y="304800"/>
            <a:ext cx="9036888" cy="61503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1295400"/>
            <a:ext cx="128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GAINE </a:t>
            </a:r>
            <a:r>
              <a:rPr lang="en-US" sz="1200" dirty="0" smtClean="0"/>
              <a:t>EXISTANTE</a:t>
            </a:r>
            <a:endParaRPr lang="fr-FR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419604" y="1600201"/>
            <a:ext cx="685797" cy="6095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1600200"/>
            <a:ext cx="191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GAINE POUR L’EXTRACTION</a:t>
            </a:r>
          </a:p>
          <a:p>
            <a:r>
              <a:rPr lang="en-US" sz="1200" dirty="0" smtClean="0"/>
              <a:t>DIAMETRE=250</a:t>
            </a:r>
            <a:endParaRPr lang="fr-FR" sz="12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rot="5400000">
            <a:off x="5357562" y="1733504"/>
            <a:ext cx="528935" cy="11856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6576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RB84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tursun\Desktop\ETUDE EXTRACTION D'AIR Pt8 RB\RB84 etude extraction d'air\01\RB84 EXTRACTION 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44001" cy="62232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54102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RB84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tursun\Desktop\ETUDE EXTRACTION D'AIR Pt8 RB\RB84 etude extraction d'air\01\RB84 EXTRACTION 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7" y="381000"/>
            <a:ext cx="9130154" cy="62138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0"/>
            <a:ext cx="27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VUE EN DIRECTION </a:t>
            </a:r>
            <a:r>
              <a:rPr lang="en-US" dirty="0" smtClean="0">
                <a:solidFill>
                  <a:srgbClr val="FF0000"/>
                </a:solidFill>
              </a:rPr>
              <a:t>DE L’UX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tursun\Desktop\ETUDE EXTRACTION D'AIR Pt8 RB\RB84 etude extraction d'air\01\RB84 EXTRACTION 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80" y="381000"/>
            <a:ext cx="9201680" cy="62625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243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VUE DU RB84 VERS L’UX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1035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VENTILATEUR</a:t>
            </a:r>
          </a:p>
          <a:p>
            <a:r>
              <a:rPr lang="en-US" sz="1200" dirty="0" smtClean="0"/>
              <a:t>EXTRACTION</a:t>
            </a:r>
          </a:p>
          <a:p>
            <a:r>
              <a:rPr lang="en-US" sz="1200" dirty="0" smtClean="0"/>
              <a:t>    290x290</a:t>
            </a:r>
            <a:endParaRPr lang="fr-FR" sz="12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101827" y="1161366"/>
            <a:ext cx="1708173" cy="2102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61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atursun</dc:creator>
  <cp:lastModifiedBy>atursun</cp:lastModifiedBy>
  <cp:revision>6</cp:revision>
  <dcterms:created xsi:type="dcterms:W3CDTF">2010-01-21T15:08:21Z</dcterms:created>
  <dcterms:modified xsi:type="dcterms:W3CDTF">2010-01-22T15:25:56Z</dcterms:modified>
</cp:coreProperties>
</file>