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718300" cy="9855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0910-68D0-4A6C-B179-6D18E50F452F}" type="datetimeFigureOut">
              <a:rPr lang="fr-FR" smtClean="0"/>
              <a:pPr/>
              <a:t>31/03/2010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C7B9-7590-406F-9E46-05EEF3E2ECA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0910-68D0-4A6C-B179-6D18E50F452F}" type="datetimeFigureOut">
              <a:rPr lang="fr-FR" smtClean="0"/>
              <a:pPr/>
              <a:t>31/03/2010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C7B9-7590-406F-9E46-05EEF3E2ECA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0910-68D0-4A6C-B179-6D18E50F452F}" type="datetimeFigureOut">
              <a:rPr lang="fr-FR" smtClean="0"/>
              <a:pPr/>
              <a:t>31/03/2010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C7B9-7590-406F-9E46-05EEF3E2ECA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0910-68D0-4A6C-B179-6D18E50F452F}" type="datetimeFigureOut">
              <a:rPr lang="fr-FR" smtClean="0"/>
              <a:pPr/>
              <a:t>31/03/2010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C7B9-7590-406F-9E46-05EEF3E2ECA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0910-68D0-4A6C-B179-6D18E50F452F}" type="datetimeFigureOut">
              <a:rPr lang="fr-FR" smtClean="0"/>
              <a:pPr/>
              <a:t>31/03/2010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C7B9-7590-406F-9E46-05EEF3E2ECA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0910-68D0-4A6C-B179-6D18E50F452F}" type="datetimeFigureOut">
              <a:rPr lang="fr-FR" smtClean="0"/>
              <a:pPr/>
              <a:t>31/03/2010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C7B9-7590-406F-9E46-05EEF3E2ECA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0910-68D0-4A6C-B179-6D18E50F452F}" type="datetimeFigureOut">
              <a:rPr lang="fr-FR" smtClean="0"/>
              <a:pPr/>
              <a:t>31/03/2010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C7B9-7590-406F-9E46-05EEF3E2ECA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0910-68D0-4A6C-B179-6D18E50F452F}" type="datetimeFigureOut">
              <a:rPr lang="fr-FR" smtClean="0"/>
              <a:pPr/>
              <a:t>31/03/2010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C7B9-7590-406F-9E46-05EEF3E2ECA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0910-68D0-4A6C-B179-6D18E50F452F}" type="datetimeFigureOut">
              <a:rPr lang="fr-FR" smtClean="0"/>
              <a:pPr/>
              <a:t>31/03/2010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C7B9-7590-406F-9E46-05EEF3E2ECA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0910-68D0-4A6C-B179-6D18E50F452F}" type="datetimeFigureOut">
              <a:rPr lang="fr-FR" smtClean="0"/>
              <a:pPr/>
              <a:t>31/03/2010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C7B9-7590-406F-9E46-05EEF3E2ECA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0910-68D0-4A6C-B179-6D18E50F452F}" type="datetimeFigureOut">
              <a:rPr lang="fr-FR" smtClean="0"/>
              <a:pPr/>
              <a:t>31/03/2010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C7B9-7590-406F-9E46-05EEF3E2ECA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30910-68D0-4A6C-B179-6D18E50F452F}" type="datetimeFigureOut">
              <a:rPr lang="fr-FR" smtClean="0"/>
              <a:pPr/>
              <a:t>31/03/2010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5C7B9-7590-406F-9E46-05EEF3E2ECAE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762000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/>
              <a:t>UL14/US15-R2E </a:t>
            </a:r>
            <a:r>
              <a:rPr lang="fr-FR" b="1" i="1" dirty="0"/>
              <a:t>ETUDE RELOCATION EQUIPEMENTS ELECTRIQUE DE </a:t>
            </a:r>
            <a:r>
              <a:rPr lang="fr-FR" b="1" i="1" dirty="0" smtClean="0"/>
              <a:t>L’UJ14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0" y="6611779"/>
            <a:ext cx="2133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i="1" dirty="0" smtClean="0"/>
              <a:t>Alparslan </a:t>
            </a:r>
            <a:r>
              <a:rPr lang="fr-FR" sz="1000" b="1" i="1" dirty="0"/>
              <a:t>TURSUN le </a:t>
            </a:r>
            <a:r>
              <a:rPr lang="fr-FR" sz="1000" b="1" i="1" dirty="0" smtClean="0"/>
              <a:t>24/03/2010</a:t>
            </a:r>
            <a:endParaRPr lang="fr-FR" sz="1000" dirty="0"/>
          </a:p>
        </p:txBody>
      </p:sp>
      <p:sp>
        <p:nvSpPr>
          <p:cNvPr id="6" name="Rectangle 5"/>
          <p:cNvSpPr/>
          <p:nvPr/>
        </p:nvSpPr>
        <p:spPr>
          <a:xfrm>
            <a:off x="304800" y="2967335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dirty="0" smtClean="0"/>
              <a:t>UJ14</a:t>
            </a:r>
            <a:r>
              <a:rPr lang="en-US" b="1" i="1" dirty="0" smtClean="0"/>
              <a:t>-ST0262975 _01		</a:t>
            </a:r>
            <a:r>
              <a:rPr lang="en-US" b="1" i="1" u="sng" dirty="0" smtClean="0"/>
              <a:t>UL14</a:t>
            </a:r>
            <a:r>
              <a:rPr lang="en-US" b="1" i="1" dirty="0" smtClean="0"/>
              <a:t>-ST0278423_01 </a:t>
            </a:r>
          </a:p>
          <a:p>
            <a:r>
              <a:rPr lang="en-US" b="1" i="1" u="sng" dirty="0" smtClean="0"/>
              <a:t>US15</a:t>
            </a:r>
            <a:r>
              <a:rPr lang="en-US" b="1" i="1" dirty="0" smtClean="0"/>
              <a:t>-ST0279169_01 		</a:t>
            </a:r>
            <a:r>
              <a:rPr lang="en-US" b="1" i="1" u="sng" dirty="0" smtClean="0"/>
              <a:t>R2E </a:t>
            </a:r>
            <a:r>
              <a:rPr lang="en-US" b="1" i="1" u="sng"/>
              <a:t>ETUDE </a:t>
            </a:r>
            <a:r>
              <a:rPr lang="en-US" b="1" i="1" u="sng" smtClean="0"/>
              <a:t>IMPLANTATION</a:t>
            </a:r>
            <a:r>
              <a:rPr lang="en-US" b="1" i="1" smtClean="0"/>
              <a:t>-ST0278423_02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tursun\Desktop\Mise a jour ICL\Pt1\Pt1 Left\UL14 2011\UL14 LE 31_03_2010\9-UL14 2011 le 31_03_2010.gif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5992"/>
            <a:ext cx="9144000" cy="6309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tursun\Desktop\Mise a jour ICL\Pt1\Pt1 Left\UL14 2011\UL14 LE 31_03_2010\10-UL14 2011 le 31_03_2010.gif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9794"/>
            <a:ext cx="9144000" cy="6309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tursun\Desktop\Mise a jour ICL\Pt1\Pt1 Left\UL14 2011\UL14 LE 31_03_2010\1-UL14 2011 le 31_03_2010.gif"/>
          <p:cNvPicPr preferRelativeResize="0"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04800"/>
            <a:ext cx="9144000" cy="6309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tursun\Desktop\Mise a jour ICL\Pt1\Pt1 Left\UL14 2011\UL14 LE 31_03_2010\2-UL14 2011 le 31_03_2010.gif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309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tursun\Desktop\Mise a jour ICL\Pt1\Pt1 Left\UL14 2011\UL14 LE 31_03_2010\3-1-UL14 2011 le 31_03_2010.gif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5994"/>
            <a:ext cx="9144000" cy="6309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tursun\Desktop\Mise a jour ICL\Pt1\Pt1 Left\UL14 2011\UL14 LE 31_03_2010\4-UL14 2011 le 31_03_2010.gif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309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tursun\Desktop\Mise a jour ICL\Pt1\Pt1 Left\UL14 2011\UL14 LE 31_03_2010\5-UL14 2011 le 31_03_2010.gif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9794"/>
            <a:ext cx="9144000" cy="6309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tursun\Desktop\Mise a jour ICL\Pt1\Pt1 Left\UL14 2011\UL14 LE 31_03_2010\6-UL14 2011 le 31_03_2010.gif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9794"/>
            <a:ext cx="9144000" cy="6309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tursun\Desktop\Mise a jour ICL\Pt1\Pt1 Left\UL14 2011\UL14 LE 31_03_2010\7-UL14 2011 le 31_03_2010.gif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9792"/>
            <a:ext cx="9144001" cy="6309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tursun\Desktop\Mise a jour ICL\Pt1\Pt1 Left\UL14 2011\UL14 LE 31_03_2010\8-UL14 2011 le 31_03_2010.gif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9794"/>
            <a:ext cx="9144000" cy="6309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14</Words>
  <Application>Microsoft Office PowerPoint</Application>
  <PresentationFormat>On-screen Show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atursun</dc:creator>
  <cp:lastModifiedBy>atursun</cp:lastModifiedBy>
  <cp:revision>8</cp:revision>
  <dcterms:created xsi:type="dcterms:W3CDTF">2010-03-24T14:51:55Z</dcterms:created>
  <dcterms:modified xsi:type="dcterms:W3CDTF">2010-03-31T14:51:44Z</dcterms:modified>
</cp:coreProperties>
</file>