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1" r:id="rId2"/>
    <p:sldId id="257" r:id="rId3"/>
    <p:sldId id="258" r:id="rId4"/>
    <p:sldId id="274" r:id="rId5"/>
    <p:sldId id="256" r:id="rId6"/>
    <p:sldId id="259" r:id="rId7"/>
    <p:sldId id="285" r:id="rId8"/>
    <p:sldId id="301" r:id="rId9"/>
    <p:sldId id="28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4" autoAdjust="0"/>
    <p:restoredTop sz="94660"/>
  </p:normalViewPr>
  <p:slideViewPr>
    <p:cSldViewPr>
      <p:cViewPr varScale="1">
        <p:scale>
          <a:sx n="87" d="100"/>
          <a:sy n="87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1249-D625-49E9-BC9D-4E1157D4DC74}" type="datetimeFigureOut">
              <a:rPr lang="fr-FR" smtClean="0"/>
              <a:pPr/>
              <a:t>16/12/2011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D69-629B-48AD-BB23-65627FF8EA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743D-A182-4D63-B6B6-103725253510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05-341F-4529-9FD3-FF9955EDEAD8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204C-82F2-4AC7-8E75-32C765D30625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2ADE-EA63-484C-8B56-7EA2DEE172EB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46AC-2C3C-4559-BA42-E7B09292148C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4070-3490-43EC-A919-7DA250FC493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0CCA-63B1-4019-BDA5-271330308AE1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2101-3712-40AF-9B08-7E3C3AD822F9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85-DE06-4090-AF3C-FA7ECCE53ED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8E80-9357-413B-802A-9314E0028127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5E3-9A46-46F6-A0CE-34F98AE01CD2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2BD1-187B-4000-8163-2F85405D7383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D5A3-ADF6-4178-A74E-8E8121A303E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8" y="115339"/>
            <a:ext cx="8840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6000" b="1" dirty="0" smtClean="0"/>
              <a:t>R2E – US15</a:t>
            </a:r>
          </a:p>
          <a:p>
            <a:pPr algn="ctr">
              <a:spcBef>
                <a:spcPct val="0"/>
              </a:spcBef>
              <a:defRPr/>
            </a:pPr>
            <a:endParaRPr lang="fr-FR" sz="2800" dirty="0" smtClean="0"/>
          </a:p>
          <a:p>
            <a:pPr algn="ctr">
              <a:spcBef>
                <a:spcPct val="0"/>
              </a:spcBef>
              <a:defRPr/>
            </a:pPr>
            <a:endParaRPr lang="fr-FR" sz="2800" dirty="0" smtClean="0"/>
          </a:p>
          <a:p>
            <a:pPr>
              <a:spcBef>
                <a:spcPct val="0"/>
              </a:spcBef>
              <a:defRPr/>
            </a:pPr>
            <a:r>
              <a:rPr lang="fr-FR" sz="2800" b="1" u="sng" dirty="0" smtClean="0"/>
              <a:t>Référence Smarteam, Services:</a:t>
            </a:r>
          </a:p>
          <a:p>
            <a:pPr>
              <a:spcBef>
                <a:spcPct val="0"/>
              </a:spcBef>
              <a:defRPr/>
            </a:pPr>
            <a:endParaRPr lang="fr-FR" sz="2800" b="1" u="sng" dirty="0" smtClean="0"/>
          </a:p>
          <a:p>
            <a:pPr>
              <a:spcBef>
                <a:spcPct val="0"/>
              </a:spcBef>
              <a:defRPr/>
            </a:pPr>
            <a:endParaRPr lang="fr-FR" sz="1200" b="1" dirty="0" smtClean="0"/>
          </a:p>
          <a:p>
            <a:pPr>
              <a:spcBef>
                <a:spcPct val="0"/>
              </a:spcBef>
              <a:defRPr/>
            </a:pPr>
            <a:r>
              <a:rPr lang="fr-FR" sz="2800" b="1" dirty="0" smtClean="0"/>
              <a:t>US15-1102-Intégration Générale: ST0054255_01</a:t>
            </a:r>
          </a:p>
          <a:p>
            <a:pPr>
              <a:spcBef>
                <a:spcPct val="0"/>
              </a:spcBef>
              <a:defRPr/>
            </a:pPr>
            <a:endParaRPr lang="fr-FR" sz="1200" b="1" dirty="0" smtClean="0"/>
          </a:p>
          <a:p>
            <a:pPr>
              <a:spcBef>
                <a:spcPct val="0"/>
              </a:spcBef>
              <a:defRPr/>
            </a:pPr>
            <a:r>
              <a:rPr lang="fr-FR" sz="2800" b="1" dirty="0" smtClean="0"/>
              <a:t>US15-1102-Intégration 2014/03: ST0365556_01</a:t>
            </a:r>
          </a:p>
          <a:p>
            <a:pPr>
              <a:spcBef>
                <a:spcPct val="0"/>
              </a:spcBef>
              <a:defRPr/>
            </a:pPr>
            <a:endParaRPr lang="fr-FR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187-8196-4B73-97B2-5256B541CE3C}" type="datetime1">
              <a:rPr lang="fr-FR" smtClean="0"/>
              <a:pPr/>
              <a:t>16/12/2011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143635"/>
            <a:ext cx="8505945" cy="6259728"/>
            <a:chOff x="251520" y="143635"/>
            <a:chExt cx="8505945" cy="62597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43635"/>
              <a:ext cx="8505945" cy="625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97225" y="188640"/>
              <a:ext cx="2121928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US15-2014/03</a:t>
              </a:r>
            </a:p>
            <a:p>
              <a:r>
                <a:rPr lang="fr-FR" b="1" dirty="0" smtClean="0"/>
                <a:t>1</a:t>
              </a:r>
              <a:r>
                <a:rPr lang="fr-FR" b="1" baseline="30000" dirty="0" smtClean="0"/>
                <a:t>er</a:t>
              </a:r>
              <a:r>
                <a:rPr lang="fr-FR" b="1" dirty="0" smtClean="0"/>
                <a:t> étage - coté UL16</a:t>
              </a:r>
            </a:p>
            <a:p>
              <a:r>
                <a:rPr lang="fr-FR" b="1" dirty="0" smtClean="0"/>
                <a:t>Détection Incendie</a:t>
              </a:r>
              <a:endParaRPr lang="fr-FR" b="1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C176-A05B-4F7C-B9D4-BF4AB9D6CAFE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6545" y="98630"/>
            <a:ext cx="8100900" cy="6294663"/>
            <a:chOff x="476545" y="98630"/>
            <a:chExt cx="8100900" cy="62946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545" y="98630"/>
              <a:ext cx="8100900" cy="629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327195" y="143635"/>
              <a:ext cx="2174826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US15-2014/03</a:t>
              </a:r>
            </a:p>
            <a:p>
              <a:r>
                <a:rPr lang="fr-FR" b="1" dirty="0" smtClean="0"/>
                <a:t>1</a:t>
              </a:r>
              <a:r>
                <a:rPr lang="fr-FR" b="1" baseline="30000" dirty="0" smtClean="0"/>
                <a:t>er</a:t>
              </a:r>
              <a:r>
                <a:rPr lang="fr-FR" b="1" dirty="0" smtClean="0"/>
                <a:t> étage - coté UL16</a:t>
              </a:r>
            </a:p>
            <a:p>
              <a:r>
                <a:rPr lang="fr-FR" b="1" dirty="0" smtClean="0"/>
                <a:t>Détection Incendie</a:t>
              </a:r>
              <a:endParaRPr lang="fr-FR" b="1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9EE0-5379-4761-96CC-110F8598EEEF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143" y="251838"/>
            <a:ext cx="8955714" cy="6354325"/>
            <a:chOff x="94143" y="251838"/>
            <a:chExt cx="8955714" cy="63543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143" y="251838"/>
              <a:ext cx="8955714" cy="635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822250" y="278650"/>
              <a:ext cx="2174826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US15-2014/03</a:t>
              </a:r>
            </a:p>
            <a:p>
              <a:r>
                <a:rPr lang="fr-FR" b="1" dirty="0" smtClean="0"/>
                <a:t>1</a:t>
              </a:r>
              <a:r>
                <a:rPr lang="fr-FR" b="1" baseline="30000" dirty="0" smtClean="0"/>
                <a:t>er</a:t>
              </a:r>
              <a:r>
                <a:rPr lang="fr-FR" b="1" dirty="0" smtClean="0"/>
                <a:t> étage  - coté UL16</a:t>
              </a:r>
            </a:p>
            <a:p>
              <a:r>
                <a:rPr lang="fr-FR" b="1" dirty="0" smtClean="0"/>
                <a:t>Détection Incendie</a:t>
              </a:r>
              <a:endParaRPr lang="fr-FR" b="1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540" y="6492875"/>
            <a:ext cx="2133600" cy="365125"/>
          </a:xfrm>
        </p:spPr>
        <p:txBody>
          <a:bodyPr/>
          <a:lstStyle/>
          <a:p>
            <a:fld id="{F6B3240B-0678-4642-9F8F-0683AB1E5110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1780" y="4554125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RR17</a:t>
            </a:r>
            <a:endParaRPr lang="fr-FR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6865" y="4554125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RR17</a:t>
            </a:r>
            <a:endParaRPr lang="fr-FR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26795" y="270892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RB16</a:t>
            </a:r>
            <a:endParaRPr lang="fr-FR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257390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UJ16</a:t>
            </a:r>
          </a:p>
          <a:p>
            <a:r>
              <a:rPr lang="fr-FR" sz="1000" b="1" dirty="0" smtClean="0"/>
              <a:t>Sup</a:t>
            </a:r>
            <a:endParaRPr lang="fr-FR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630" y="257390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UJ16</a:t>
            </a:r>
          </a:p>
          <a:p>
            <a:r>
              <a:rPr lang="fr-FR" sz="1000" b="1" dirty="0" smtClean="0"/>
              <a:t>Inf</a:t>
            </a:r>
            <a:endParaRPr lang="fr-FR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16705" y="2573905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UL16</a:t>
            </a:r>
          </a:p>
          <a:p>
            <a:r>
              <a:rPr lang="fr-FR" sz="1000" b="1" dirty="0" smtClean="0"/>
              <a:t>Inf+Sup</a:t>
            </a:r>
            <a:endParaRPr lang="fr-FR" sz="1000" b="1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086835" y="6492875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386535" y="6492875"/>
            <a:ext cx="2133600" cy="365125"/>
          </a:xfrm>
        </p:spPr>
        <p:txBody>
          <a:bodyPr/>
          <a:lstStyle/>
          <a:p>
            <a:fld id="{69A5D06B-5965-43FA-A910-9A7BA9A61A18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1580" y="98630"/>
            <a:ext cx="8301983" cy="6635678"/>
            <a:chOff x="791580" y="98630"/>
            <a:chExt cx="8301983" cy="6635678"/>
          </a:xfrm>
        </p:grpSpPr>
        <p:grpSp>
          <p:nvGrpSpPr>
            <p:cNvPr id="17" name="Group 16"/>
            <p:cNvGrpSpPr/>
            <p:nvPr/>
          </p:nvGrpSpPr>
          <p:grpSpPr>
            <a:xfrm>
              <a:off x="791580" y="98630"/>
              <a:ext cx="8301983" cy="6635678"/>
              <a:chOff x="791580" y="98630"/>
              <a:chExt cx="8301983" cy="663567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1580" y="123692"/>
                <a:ext cx="7560840" cy="6610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797025" y="4779150"/>
                <a:ext cx="11136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Retour RR17</a:t>
                </a:r>
                <a:endParaRPr lang="fr-FR" sz="1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07015" y="2618910"/>
                <a:ext cx="11136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Retour RB16</a:t>
                </a:r>
                <a:endParaRPr lang="fr-FR" sz="1400" b="1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10800000" flipV="1">
                <a:off x="3851921" y="2843934"/>
                <a:ext cx="945105" cy="3150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4391980" y="5004175"/>
                <a:ext cx="495056" cy="900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4211961" y="5004174"/>
                <a:ext cx="675077" cy="450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912260" y="98630"/>
                <a:ext cx="2181303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US15-2014/03</a:t>
                </a:r>
              </a:p>
              <a:p>
                <a:r>
                  <a:rPr lang="fr-FR" b="1" dirty="0" smtClean="0"/>
                  <a:t>1</a:t>
                </a:r>
                <a:r>
                  <a:rPr lang="fr-FR" b="1" baseline="30000" dirty="0" smtClean="0"/>
                  <a:t>er</a:t>
                </a:r>
                <a:r>
                  <a:rPr lang="fr-FR" b="1" dirty="0" smtClean="0"/>
                  <a:t> étage – coté UL16</a:t>
                </a:r>
              </a:p>
              <a:p>
                <a:r>
                  <a:rPr lang="fr-FR" b="1" dirty="0" smtClean="0"/>
                  <a:t>Détection Incendie</a:t>
                </a:r>
                <a:endParaRPr lang="fr-FR" b="1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591780" y="459913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RR17</a:t>
              </a:r>
              <a:endParaRPr lang="fr-FR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6865" y="459913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RR17</a:t>
              </a:r>
              <a:endParaRPr lang="fr-FR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6795" y="2753925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RB16</a:t>
              </a:r>
              <a:endParaRPr lang="fr-FR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261891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UJ16</a:t>
              </a:r>
            </a:p>
            <a:p>
              <a:r>
                <a:rPr lang="fr-FR" sz="1000" b="1" dirty="0" smtClean="0"/>
                <a:t>Sup</a:t>
              </a:r>
              <a:endParaRPr lang="fr-FR" sz="1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1630" y="261891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UJ16</a:t>
              </a:r>
            </a:p>
            <a:p>
              <a:r>
                <a:rPr lang="fr-FR" sz="1000" b="1" dirty="0" smtClean="0"/>
                <a:t>Inf</a:t>
              </a:r>
              <a:endParaRPr lang="fr-FR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6705" y="2618910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UL16</a:t>
              </a:r>
            </a:p>
            <a:p>
              <a:r>
                <a:rPr lang="fr-FR" sz="1000" b="1" dirty="0" smtClean="0"/>
                <a:t>Inf+Sup</a:t>
              </a:r>
              <a:endParaRPr lang="fr-FR" sz="10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4FC-CF5C-496F-8BB2-E5EAA4C33488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505" y="98630"/>
            <a:ext cx="8870607" cy="6057247"/>
            <a:chOff x="116505" y="98630"/>
            <a:chExt cx="8870607" cy="60572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505" y="773705"/>
              <a:ext cx="4022486" cy="512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6965" y="773705"/>
              <a:ext cx="4730147" cy="538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6505" y="98630"/>
              <a:ext cx="2121928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US15-2014/03</a:t>
              </a:r>
            </a:p>
            <a:p>
              <a:r>
                <a:rPr lang="fr-FR" b="1" dirty="0" smtClean="0"/>
                <a:t>1</a:t>
              </a:r>
              <a:r>
                <a:rPr lang="fr-FR" b="1" baseline="30000" dirty="0" smtClean="0"/>
                <a:t>er</a:t>
              </a:r>
              <a:r>
                <a:rPr lang="fr-FR" b="1" dirty="0" smtClean="0"/>
                <a:t> étage - coté UL16</a:t>
              </a:r>
            </a:p>
            <a:p>
              <a:r>
                <a:rPr lang="fr-FR" b="1" dirty="0" smtClean="0"/>
                <a:t>Détection Incendie</a:t>
              </a:r>
              <a:endParaRPr lang="fr-FR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510" y="5454225"/>
              <a:ext cx="1542987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Aspirateur fixe</a:t>
              </a:r>
              <a:endParaRPr lang="fr-FR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1704497" y="5364215"/>
              <a:ext cx="469421" cy="274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17305" y="5679250"/>
              <a:ext cx="1542987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Aspirateur fixe</a:t>
              </a:r>
              <a:endParaRPr lang="fr-FR" dirty="0"/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rot="10800000">
              <a:off x="7002271" y="5409220"/>
              <a:ext cx="315035" cy="4546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510" y="98630"/>
            <a:ext cx="8759230" cy="6445007"/>
            <a:chOff x="161510" y="98630"/>
            <a:chExt cx="8759230" cy="64450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510" y="773705"/>
              <a:ext cx="4290654" cy="5286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2010" y="773705"/>
              <a:ext cx="4258730" cy="5265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536885" y="98630"/>
              <a:ext cx="2137124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US15-UL16 -2014/03</a:t>
              </a:r>
            </a:p>
            <a:p>
              <a:r>
                <a:rPr lang="fr-FR" b="1" dirty="0" smtClean="0"/>
                <a:t>1</a:t>
              </a:r>
              <a:r>
                <a:rPr lang="fr-FR" b="1" baseline="30000" dirty="0" smtClean="0"/>
                <a:t>er</a:t>
              </a:r>
              <a:r>
                <a:rPr lang="fr-FR" b="1" dirty="0" smtClean="0"/>
                <a:t> étage</a:t>
              </a:r>
            </a:p>
            <a:p>
              <a:r>
                <a:rPr lang="fr-FR" b="1" dirty="0" smtClean="0"/>
                <a:t>Détection Incendie</a:t>
              </a:r>
              <a:endParaRPr lang="fr-FR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6525" y="998730"/>
              <a:ext cx="115608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RR17 Aller</a:t>
              </a:r>
              <a:endParaRPr lang="fr-FR" dirty="0"/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>
            <a:xfrm rot="16200000" flipH="1">
              <a:off x="815217" y="1427412"/>
              <a:ext cx="1700900" cy="15821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rot="16200000" flipH="1">
              <a:off x="1017740" y="1224890"/>
              <a:ext cx="1430868" cy="1717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56865" y="6174305"/>
              <a:ext cx="195489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RB16+RR17 Retour</a:t>
              </a:r>
              <a:endParaRPr lang="fr-FR" dirty="0"/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rot="10800000">
              <a:off x="2636785" y="4869161"/>
              <a:ext cx="720081" cy="14898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1"/>
            </p:cNvCxnSpPr>
            <p:nvPr/>
          </p:nvCxnSpPr>
          <p:spPr>
            <a:xfrm rot="10800000">
              <a:off x="2726795" y="4824155"/>
              <a:ext cx="630070" cy="1534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rot="10800000">
              <a:off x="2771803" y="4689141"/>
              <a:ext cx="585063" cy="16698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6525" y="2168860"/>
              <a:ext cx="103778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UJ16 Sup</a:t>
              </a:r>
              <a:endParaRPr lang="fr-FR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rot="16200000" flipH="1">
              <a:off x="830648" y="2522962"/>
              <a:ext cx="1295853" cy="13263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6525" y="2933945"/>
              <a:ext cx="668773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RB16</a:t>
              </a:r>
              <a:endParaRPr lang="fr-FR" dirty="0"/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>
            <a:xfrm rot="16200000" flipH="1">
              <a:off x="1048400" y="2885789"/>
              <a:ext cx="656491" cy="14914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581890" y="3699030"/>
              <a:ext cx="93705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UJ16 Inf</a:t>
              </a:r>
              <a:endParaRPr lang="fr-FR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1880" y="2303875"/>
              <a:ext cx="148335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UL16 Sup +Inf</a:t>
              </a:r>
              <a:endParaRPr lang="fr-FR" dirty="0"/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rot="10800000" flipV="1">
              <a:off x="2546778" y="2488540"/>
              <a:ext cx="945103" cy="15705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1"/>
            </p:cNvCxnSpPr>
            <p:nvPr/>
          </p:nvCxnSpPr>
          <p:spPr>
            <a:xfrm rot="10800000" flipV="1">
              <a:off x="3086836" y="3883696"/>
              <a:ext cx="495055" cy="3553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086835" y="6492875"/>
            <a:ext cx="28956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jean-marc.bianco@cern.ch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>
          <a:xfrm>
            <a:off x="341530" y="6492875"/>
            <a:ext cx="2133600" cy="365125"/>
          </a:xfrm>
        </p:spPr>
        <p:txBody>
          <a:bodyPr/>
          <a:lstStyle/>
          <a:p>
            <a:fld id="{2BD682EB-1481-4657-AF5F-3916B44DF88C}" type="datetime1">
              <a:rPr lang="fr-FR" b="1" smtClean="0">
                <a:solidFill>
                  <a:schemeClr val="tx1"/>
                </a:solidFill>
              </a:rPr>
              <a:pPr/>
              <a:t>16/12/2011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85-DE06-4090-AF3C-FA7ECCE53ED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63" y="88818"/>
            <a:ext cx="7875875" cy="60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6565" y="98630"/>
            <a:ext cx="136768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US15 – 2009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32340" y="5184195"/>
            <a:ext cx="83683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Coté UL16</a:t>
            </a:r>
            <a:endParaRPr lang="fr-FR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570" y="5139190"/>
            <a:ext cx="83683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Coté UL14</a:t>
            </a:r>
            <a:endParaRPr lang="fr-F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97225" y="458670"/>
            <a:ext cx="1758815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Mur tympan US15/UX15</a:t>
            </a:r>
            <a:endParaRPr lang="fr-FR" sz="1200" b="1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5896272" y="1886674"/>
            <a:ext cx="2731367" cy="4293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85-DE06-4090-AF3C-FA7ECCE53ED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73" y="87000"/>
            <a:ext cx="7695855" cy="61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6575" y="98630"/>
            <a:ext cx="19836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US15-2014/03</a:t>
            </a:r>
          </a:p>
          <a:p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étage </a:t>
            </a:r>
          </a:p>
          <a:p>
            <a:r>
              <a:rPr lang="fr-FR" b="1" dirty="0" smtClean="0"/>
              <a:t>Détection Incendie</a:t>
            </a:r>
            <a:endParaRPr lang="fr-FR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51338" y="165312"/>
            <a:ext cx="7528034" cy="6274902"/>
            <a:chOff x="764628" y="165312"/>
            <a:chExt cx="7614744" cy="65273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455" y="165312"/>
              <a:ext cx="7457090" cy="6527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436881" y="1206062"/>
              <a:ext cx="553357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PM15</a:t>
              </a:r>
              <a:endParaRPr lang="fr-FR" sz="1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399" y="4598276"/>
              <a:ext cx="514885" cy="27699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US15</a:t>
              </a:r>
              <a:endParaRPr lang="fr-FR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06006" y="5178972"/>
              <a:ext cx="508473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UL16</a:t>
              </a:r>
              <a:endParaRPr lang="fr-FR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0137" y="2753710"/>
              <a:ext cx="606000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USA15</a:t>
              </a:r>
              <a:endParaRPr lang="fr-FR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5758" y="241738"/>
              <a:ext cx="505075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PX15</a:t>
              </a:r>
              <a:endParaRPr lang="fr-FR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0372" y="1198180"/>
              <a:ext cx="505075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PX16</a:t>
              </a:r>
              <a:endParaRPr lang="fr-FR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1172" y="538656"/>
              <a:ext cx="505075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PX14</a:t>
              </a:r>
              <a:endParaRPr lang="fr-FR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2696" y="4317124"/>
              <a:ext cx="527709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UX15</a:t>
              </a:r>
              <a:endParaRPr lang="fr-FR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5544" y="3925614"/>
              <a:ext cx="508473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UL14</a:t>
              </a:r>
              <a:endParaRPr lang="fr-FR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3992" y="4493172"/>
              <a:ext cx="514885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RB16</a:t>
              </a:r>
              <a:endParaRPr lang="fr-FR" sz="1200" b="1" dirty="0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10800000" flipV="1">
              <a:off x="5809594" y="4631671"/>
              <a:ext cx="914399" cy="4054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4628" y="2254469"/>
              <a:ext cx="7614744" cy="4288221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20818" y="1868602"/>
              <a:ext cx="725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Faisceau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988771" y="2073166"/>
              <a:ext cx="493189" cy="2994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885791" y="5278820"/>
              <a:ext cx="491609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UJ16</a:t>
              </a:r>
              <a:endParaRPr lang="fr-FR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73916" y="5788573"/>
              <a:ext cx="491609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UJ17</a:t>
              </a:r>
              <a:endParaRPr lang="fr-FR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3675" y="3155731"/>
              <a:ext cx="491609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UJ14</a:t>
              </a:r>
              <a:endParaRPr lang="fr-FR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2261" y="2693276"/>
              <a:ext cx="491609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UJ13</a:t>
              </a:r>
              <a:endParaRPr lang="fr-FR" sz="1200" b="1" dirty="0"/>
            </a:p>
          </p:txBody>
        </p: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09A9-F978-4CC1-BEED-6052D7D8961F}" type="datetime1">
              <a:rPr lang="fr-FR" smtClean="0"/>
              <a:pPr/>
              <a:t>16/12/2011</a:t>
            </a:fld>
            <a:endParaRPr lang="fr-F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jean-marc.bianco@cern.ch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F441-301E-4653-973D-CCCBDE8BA16D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18" name="Group 17"/>
          <p:cNvGrpSpPr/>
          <p:nvPr/>
        </p:nvGrpSpPr>
        <p:grpSpPr>
          <a:xfrm>
            <a:off x="161510" y="107958"/>
            <a:ext cx="8753473" cy="6183888"/>
            <a:chOff x="161510" y="107958"/>
            <a:chExt cx="8753473" cy="6183888"/>
          </a:xfrm>
        </p:grpSpPr>
        <p:grpSp>
          <p:nvGrpSpPr>
            <p:cNvPr id="28" name="Group 27"/>
            <p:cNvGrpSpPr/>
            <p:nvPr/>
          </p:nvGrpSpPr>
          <p:grpSpPr>
            <a:xfrm>
              <a:off x="161510" y="107958"/>
              <a:ext cx="8753473" cy="6183888"/>
              <a:chOff x="161510" y="107958"/>
              <a:chExt cx="8753473" cy="618388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9018" y="107958"/>
                <a:ext cx="8685965" cy="618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436985" y="3383995"/>
                <a:ext cx="527709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UX15</a:t>
                </a:r>
                <a:endParaRPr lang="fr-FR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71700" y="953725"/>
                <a:ext cx="7254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</a:rPr>
                  <a:t>Faisceau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" name="Straight Arrow Connector 7"/>
              <p:cNvCxnSpPr>
                <a:stCxn id="7" idx="1"/>
              </p:cNvCxnSpPr>
              <p:nvPr/>
            </p:nvCxnSpPr>
            <p:spPr>
              <a:xfrm rot="10800000" flipV="1">
                <a:off x="1376646" y="1092224"/>
                <a:ext cx="495055" cy="26654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61510" y="683695"/>
                <a:ext cx="8415935" cy="46805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272300" y="773705"/>
                <a:ext cx="599099" cy="2662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USA15</a:t>
                </a:r>
                <a:endParaRPr lang="fr-FR" sz="1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6525" y="683695"/>
                <a:ext cx="486011" cy="2662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UJ14</a:t>
                </a:r>
                <a:endParaRPr lang="fr-FR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6595" y="2348880"/>
                <a:ext cx="502683" cy="2662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UL14</a:t>
                </a:r>
                <a:endParaRPr lang="fr-FR" sz="1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82090" y="4779150"/>
                <a:ext cx="502683" cy="2662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UL16</a:t>
                </a:r>
                <a:endParaRPr lang="fr-FR" sz="12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56765" y="4104075"/>
                <a:ext cx="509022" cy="26628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US15</a:t>
                </a:r>
                <a:endParaRPr lang="fr-FR" sz="12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127395" y="5229200"/>
                <a:ext cx="491609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UJ16</a:t>
                </a:r>
                <a:endParaRPr lang="fr-FR" sz="12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002270" y="4374105"/>
              <a:ext cx="509022" cy="2662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RB16</a:t>
              </a:r>
              <a:endParaRPr lang="fr-FR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11660" y="1403775"/>
              <a:ext cx="509022" cy="2662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RB14</a:t>
              </a:r>
              <a:endParaRPr lang="fr-FR" sz="12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C61-4BC5-430A-912B-566AAA9C3A8B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8828" y="116871"/>
            <a:ext cx="8517549" cy="3754874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800" b="1" dirty="0"/>
              <a:t>R2E </a:t>
            </a:r>
            <a:r>
              <a:rPr lang="fr-FR" sz="4800" b="1" dirty="0" smtClean="0"/>
              <a:t>– US15</a:t>
            </a:r>
          </a:p>
          <a:p>
            <a:pPr>
              <a:spcBef>
                <a:spcPct val="0"/>
              </a:spcBef>
              <a:defRPr/>
            </a:pPr>
            <a:endParaRPr lang="fr-FR" sz="4800" b="1" dirty="0" smtClean="0"/>
          </a:p>
          <a:p>
            <a:pPr>
              <a:spcBef>
                <a:spcPct val="0"/>
              </a:spcBef>
              <a:defRPr/>
            </a:pPr>
            <a:r>
              <a:rPr lang="fr-FR" sz="2400" u="sng" dirty="0" smtClean="0"/>
              <a:t>Modifications </a:t>
            </a:r>
            <a:r>
              <a:rPr lang="fr-FR" sz="2400" u="sng" dirty="0"/>
              <a:t>et Aménagements – Coté Services</a:t>
            </a:r>
            <a:r>
              <a:rPr lang="fr-FR" sz="2400" u="sng" dirty="0" smtClean="0"/>
              <a:t>:</a:t>
            </a:r>
          </a:p>
          <a:p>
            <a:pPr>
              <a:spcBef>
                <a:spcPct val="0"/>
              </a:spcBef>
              <a:defRPr/>
            </a:pPr>
            <a:endParaRPr lang="fr-FR" sz="1000" dirty="0" smtClean="0"/>
          </a:p>
          <a:p>
            <a:pPr>
              <a:spcBef>
                <a:spcPct val="0"/>
              </a:spcBef>
              <a:defRPr/>
            </a:pPr>
            <a:endParaRPr lang="fr-FR" sz="1000" dirty="0" smtClean="0"/>
          </a:p>
          <a:p>
            <a:pPr>
              <a:spcBef>
                <a:spcPct val="0"/>
              </a:spcBef>
              <a:defRPr/>
            </a:pPr>
            <a:r>
              <a:rPr lang="fr-FR" sz="1400" u="sng" dirty="0" smtClean="0"/>
              <a:t>Suite à la relocalisation d’éléments des </a:t>
            </a:r>
            <a:r>
              <a:rPr lang="fr-FR" sz="1400" u="sng" dirty="0" err="1" smtClean="0"/>
              <a:t>UJs</a:t>
            </a:r>
            <a:r>
              <a:rPr lang="fr-FR" sz="1400" u="sng" dirty="0" smtClean="0"/>
              <a:t> dans Les </a:t>
            </a:r>
            <a:r>
              <a:rPr lang="fr-FR" sz="1400" u="sng" dirty="0" err="1" smtClean="0"/>
              <a:t>ULs</a:t>
            </a:r>
            <a:r>
              <a:rPr lang="fr-FR" sz="1400" u="sng" dirty="0" smtClean="0"/>
              <a:t> et de la nouvelle position de l’ensemble PAD-MAD.</a:t>
            </a:r>
          </a:p>
          <a:p>
            <a:pPr>
              <a:spcBef>
                <a:spcPct val="0"/>
              </a:spcBef>
              <a:defRPr/>
            </a:pPr>
            <a:endParaRPr lang="fr-FR" sz="1400" dirty="0" smtClean="0"/>
          </a:p>
          <a:p>
            <a:pPr>
              <a:spcBef>
                <a:spcPct val="0"/>
              </a:spcBef>
              <a:defRPr/>
            </a:pPr>
            <a:endParaRPr lang="fr-FR" sz="1400" dirty="0" smtClean="0"/>
          </a:p>
          <a:p>
            <a:pPr>
              <a:spcBef>
                <a:spcPct val="0"/>
              </a:spcBef>
              <a:defRPr/>
            </a:pPr>
            <a:r>
              <a:rPr lang="fr-FR" sz="1400" dirty="0" smtClean="0"/>
              <a:t>Relocalisation: Panneau Renifleur (1 de chaque coté au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étage)</a:t>
            </a:r>
          </a:p>
          <a:p>
            <a:pPr>
              <a:spcBef>
                <a:spcPct val="0"/>
              </a:spcBef>
              <a:defRPr/>
            </a:pPr>
            <a:r>
              <a:rPr lang="fr-FR" sz="1400" dirty="0" smtClean="0"/>
              <a:t>Jonction des tubes de détection incendie US - UL.</a:t>
            </a:r>
            <a:endParaRPr lang="fr-FR" sz="1400" u="sng" dirty="0" smtClean="0"/>
          </a:p>
          <a:p>
            <a:pPr>
              <a:spcBef>
                <a:spcPct val="0"/>
              </a:spcBef>
              <a:defRPr/>
            </a:pPr>
            <a:r>
              <a:rPr lang="fr-FR" sz="1400" dirty="0" smtClean="0"/>
              <a:t>Relocalisation des « accessoires » des SAS: caméras + écrans contrôles.</a:t>
            </a:r>
          </a:p>
          <a:p>
            <a:pPr>
              <a:spcBef>
                <a:spcPct val="0"/>
              </a:spcBef>
              <a:defRPr/>
            </a:pPr>
            <a:endParaRPr lang="fr-FR" sz="1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B60-545C-42C6-ADAB-355F883C9465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971600" y="188640"/>
            <a:ext cx="7185510" cy="6233477"/>
            <a:chOff x="971600" y="188640"/>
            <a:chExt cx="7185510" cy="62334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6890" y="188640"/>
              <a:ext cx="7170220" cy="623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71600" y="188640"/>
              <a:ext cx="136768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 – 2009</a:t>
              </a:r>
              <a:endParaRPr lang="fr-FR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A84C-6D94-49A5-8BAA-CEE1DE1FFCF0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51620" y="143635"/>
            <a:ext cx="6818258" cy="5999737"/>
            <a:chOff x="1151620" y="143635"/>
            <a:chExt cx="6818258" cy="59997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123" y="143635"/>
              <a:ext cx="6795755" cy="599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51620" y="143635"/>
              <a:ext cx="1701107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 – 2014/03</a:t>
              </a:r>
              <a:endParaRPr lang="fr-FR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85-DE06-4090-AF3C-FA7ECCE53ED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656565" y="233645"/>
            <a:ext cx="7633640" cy="5799697"/>
            <a:chOff x="656565" y="233645"/>
            <a:chExt cx="7633640" cy="579969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565" y="233645"/>
              <a:ext cx="7633640" cy="579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6565" y="233645"/>
              <a:ext cx="136768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 – 2009</a:t>
              </a:r>
              <a:endParaRPr lang="fr-FR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7255" y="4014065"/>
              <a:ext cx="836832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UL16</a:t>
              </a:r>
              <a:endParaRPr lang="fr-FR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1740" y="1043735"/>
              <a:ext cx="836832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UL14</a:t>
              </a:r>
              <a:endParaRPr lang="fr-FR" sz="12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85-DE06-4090-AF3C-FA7ECCE53EDF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18" name="Group 17"/>
          <p:cNvGrpSpPr/>
          <p:nvPr/>
        </p:nvGrpSpPr>
        <p:grpSpPr>
          <a:xfrm>
            <a:off x="476545" y="102488"/>
            <a:ext cx="8190910" cy="5971310"/>
            <a:chOff x="476545" y="102488"/>
            <a:chExt cx="8190910" cy="597131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545" y="102488"/>
              <a:ext cx="8190910" cy="597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6565" y="233645"/>
              <a:ext cx="136768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 – 2014</a:t>
              </a:r>
              <a:endParaRPr lang="fr-FR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2260" y="3834045"/>
              <a:ext cx="836832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UL16</a:t>
              </a:r>
              <a:endParaRPr lang="fr-FR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6745" y="863715"/>
              <a:ext cx="836832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UL14</a:t>
              </a:r>
              <a:endParaRPr lang="fr-FR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2340" y="1223755"/>
              <a:ext cx="818622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Caméra </a:t>
              </a:r>
            </a:p>
            <a:p>
              <a:r>
                <a:rPr lang="fr-FR" sz="1200" b="1" dirty="0" smtClean="0"/>
                <a:t>PAD-MAD</a:t>
              </a:r>
              <a:endParaRPr lang="fr-FR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2050" y="188640"/>
              <a:ext cx="1100301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Ecran contrôle</a:t>
              </a:r>
            </a:p>
            <a:p>
              <a:r>
                <a:rPr lang="fr-FR" sz="1200" b="1" dirty="0" smtClean="0"/>
                <a:t>PAD-MAD</a:t>
              </a:r>
              <a:endParaRPr lang="fr-FR" sz="1200" b="1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 flipV="1">
              <a:off x="7182290" y="1454588"/>
              <a:ext cx="450050" cy="13443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rot="10800000" flipV="1">
              <a:off x="3401870" y="419473"/>
              <a:ext cx="1620180" cy="3542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A84C-6D94-49A5-8BAA-CEE1DE1FFCF0}" type="datetime1">
              <a:rPr lang="fr-FR" smtClean="0"/>
              <a:pPr/>
              <a:t>16/12/2011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jean-marc.bianco@cern.ch</a:t>
            </a:r>
            <a:endParaRPr lang="fr-FR"/>
          </a:p>
        </p:txBody>
      </p:sp>
      <p:grpSp>
        <p:nvGrpSpPr>
          <p:cNvPr id="35" name="Group 34"/>
          <p:cNvGrpSpPr/>
          <p:nvPr/>
        </p:nvGrpSpPr>
        <p:grpSpPr>
          <a:xfrm>
            <a:off x="251520" y="233645"/>
            <a:ext cx="8711556" cy="6179489"/>
            <a:chOff x="251520" y="233645"/>
            <a:chExt cx="8711556" cy="61794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3690" y="2753925"/>
              <a:ext cx="4449386" cy="365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33645"/>
              <a:ext cx="4217188" cy="364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967155" y="6084295"/>
              <a:ext cx="836832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UL16</a:t>
              </a:r>
              <a:endParaRPr lang="fr-FR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745" y="3519010"/>
              <a:ext cx="836832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Coté UL14</a:t>
              </a:r>
              <a:endParaRPr lang="fr-FR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32140" y="953725"/>
              <a:ext cx="136768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US15 – 2014</a:t>
              </a:r>
              <a:endParaRPr lang="fr-FR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7185" y="1943835"/>
              <a:ext cx="818622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Caméra </a:t>
              </a:r>
            </a:p>
            <a:p>
              <a:r>
                <a:rPr lang="fr-FR" sz="1200" b="1" dirty="0" smtClean="0"/>
                <a:t>PAD-MAD</a:t>
              </a:r>
              <a:endParaRPr lang="fr-FR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555" y="4509120"/>
              <a:ext cx="1100301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Ecran contrôle</a:t>
              </a:r>
            </a:p>
            <a:p>
              <a:r>
                <a:rPr lang="fr-FR" sz="1200" b="1" dirty="0" smtClean="0"/>
                <a:t>PAD-MAD</a:t>
              </a:r>
              <a:endParaRPr lang="fr-FR" sz="1200" b="1" dirty="0"/>
            </a:p>
          </p:txBody>
        </p: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rot="10800000">
              <a:off x="3761915" y="1673810"/>
              <a:ext cx="2475271" cy="5008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1"/>
            </p:cNvCxnSpPr>
            <p:nvPr/>
          </p:nvCxnSpPr>
          <p:spPr>
            <a:xfrm rot="10800000" flipV="1">
              <a:off x="6102175" y="2174668"/>
              <a:ext cx="135011" cy="16593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691680" y="4739952"/>
              <a:ext cx="4815535" cy="842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3"/>
            </p:cNvCxnSpPr>
            <p:nvPr/>
          </p:nvCxnSpPr>
          <p:spPr>
            <a:xfrm flipV="1">
              <a:off x="1666856" y="2258871"/>
              <a:ext cx="654895" cy="24810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268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jbianco</dc:creator>
  <cp:lastModifiedBy>muttoni</cp:lastModifiedBy>
  <cp:revision>168</cp:revision>
  <dcterms:created xsi:type="dcterms:W3CDTF">2011-07-26T08:14:32Z</dcterms:created>
  <dcterms:modified xsi:type="dcterms:W3CDTF">2011-12-16T09:07:30Z</dcterms:modified>
</cp:coreProperties>
</file>