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04" y="-6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AA20-B315-425A-BA9D-B98999952D75}" type="datetimeFigureOut">
              <a:rPr lang="fr-FR" smtClean="0"/>
              <a:pPr/>
              <a:t>06/09/2010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BEFA1-A9C6-4471-A8A0-F2A8A5A6761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AA20-B315-425A-BA9D-B98999952D75}" type="datetimeFigureOut">
              <a:rPr lang="fr-FR" smtClean="0"/>
              <a:pPr/>
              <a:t>06/09/2010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BEFA1-A9C6-4471-A8A0-F2A8A5A6761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AA20-B315-425A-BA9D-B98999952D75}" type="datetimeFigureOut">
              <a:rPr lang="fr-FR" smtClean="0"/>
              <a:pPr/>
              <a:t>06/09/2010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BEFA1-A9C6-4471-A8A0-F2A8A5A6761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AA20-B315-425A-BA9D-B98999952D75}" type="datetimeFigureOut">
              <a:rPr lang="fr-FR" smtClean="0"/>
              <a:pPr/>
              <a:t>06/09/2010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BEFA1-A9C6-4471-A8A0-F2A8A5A6761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AA20-B315-425A-BA9D-B98999952D75}" type="datetimeFigureOut">
              <a:rPr lang="fr-FR" smtClean="0"/>
              <a:pPr/>
              <a:t>06/09/2010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BEFA1-A9C6-4471-A8A0-F2A8A5A6761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AA20-B315-425A-BA9D-B98999952D75}" type="datetimeFigureOut">
              <a:rPr lang="fr-FR" smtClean="0"/>
              <a:pPr/>
              <a:t>06/09/2010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BEFA1-A9C6-4471-A8A0-F2A8A5A6761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AA20-B315-425A-BA9D-B98999952D75}" type="datetimeFigureOut">
              <a:rPr lang="fr-FR" smtClean="0"/>
              <a:pPr/>
              <a:t>06/09/2010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BEFA1-A9C6-4471-A8A0-F2A8A5A6761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AA20-B315-425A-BA9D-B98999952D75}" type="datetimeFigureOut">
              <a:rPr lang="fr-FR" smtClean="0"/>
              <a:pPr/>
              <a:t>06/09/2010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BEFA1-A9C6-4471-A8A0-F2A8A5A6761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AA20-B315-425A-BA9D-B98999952D75}" type="datetimeFigureOut">
              <a:rPr lang="fr-FR" smtClean="0"/>
              <a:pPr/>
              <a:t>06/09/2010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BEFA1-A9C6-4471-A8A0-F2A8A5A6761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AA20-B315-425A-BA9D-B98999952D75}" type="datetimeFigureOut">
              <a:rPr lang="fr-FR" smtClean="0"/>
              <a:pPr/>
              <a:t>06/09/2010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BEFA1-A9C6-4471-A8A0-F2A8A5A6761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AA20-B315-425A-BA9D-B98999952D75}" type="datetimeFigureOut">
              <a:rPr lang="fr-FR" smtClean="0"/>
              <a:pPr/>
              <a:t>06/09/2010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BEFA1-A9C6-4471-A8A0-F2A8A5A6761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FAA20-B315-425A-BA9D-B98999952D75}" type="datetimeFigureOut">
              <a:rPr lang="fr-FR" smtClean="0"/>
              <a:pPr/>
              <a:t>06/09/2010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BEFA1-A9C6-4471-A8A0-F2A8A5A67616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atursun\Desktop\ETUDE BLINDAGES\Etude implantation blindage et rack sensible US85 ET UL84\Etude blindage chicane US_UW85\Le 16_12_2009\blindage chicane-1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257079"/>
            <a:ext cx="8229600" cy="560092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295400" y="4876800"/>
            <a:ext cx="77136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UW85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7400" y="1447800"/>
            <a:ext cx="66396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UL84</a:t>
            </a:r>
            <a:endParaRPr lang="fr-FR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rot="10800000">
            <a:off x="2743200" y="1524000"/>
            <a:ext cx="381000" cy="3048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791200" y="1676400"/>
            <a:ext cx="68640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UX85</a:t>
            </a:r>
            <a:endParaRPr lang="fr-FR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5400000" flipH="1" flipV="1">
            <a:off x="5676900" y="2019300"/>
            <a:ext cx="304800" cy="2286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924800" y="5105400"/>
            <a:ext cx="66396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UL86</a:t>
            </a:r>
            <a:endParaRPr lang="fr-FR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7543800" y="4953000"/>
            <a:ext cx="381000" cy="3048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752600" y="1"/>
            <a:ext cx="5538247" cy="10156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Etude implantation blindage chicane US/UW85 NIVEAU </a:t>
            </a:r>
            <a:r>
              <a:rPr lang="en-US" dirty="0" smtClean="0">
                <a:solidFill>
                  <a:srgbClr val="FF0000"/>
                </a:solidFill>
              </a:rPr>
              <a:t>0</a:t>
            </a:r>
          </a:p>
          <a:p>
            <a:r>
              <a:rPr lang="en-US" sz="1200" dirty="0" smtClean="0"/>
              <a:t>Modele </a:t>
            </a:r>
            <a:r>
              <a:rPr lang="en-US" sz="1200" dirty="0" smtClean="0"/>
              <a:t>de l’US85 </a:t>
            </a:r>
            <a:r>
              <a:rPr lang="en-US" sz="1200" dirty="0" smtClean="0"/>
              <a:t>: ST0267104_01</a:t>
            </a:r>
          </a:p>
          <a:p>
            <a:r>
              <a:rPr lang="en-US" sz="1200" dirty="0" smtClean="0"/>
              <a:t>Modele </a:t>
            </a:r>
            <a:r>
              <a:rPr lang="en-US" sz="1200" dirty="0" smtClean="0"/>
              <a:t>de l’etude </a:t>
            </a:r>
            <a:r>
              <a:rPr lang="en-US" sz="1200" dirty="0" smtClean="0"/>
              <a:t>blindage chicane : ST0268398_01</a:t>
            </a:r>
            <a:endParaRPr lang="fr-FR" sz="1200" dirty="0" smtClean="0"/>
          </a:p>
          <a:p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72400" y="0"/>
            <a:ext cx="122982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A.TURSUN le 17/12/2009</a:t>
            </a:r>
            <a:endParaRPr lang="fr-FR" sz="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tursun\Desktop\ETUDE BLINDAGES\Etude implantation blindage et rack sensible US85 ET UL84\Etude blindage chicane US_UW85\Le 16_12_2009\blindage chicane-2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9990"/>
            <a:ext cx="9144000" cy="6223209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752600" y="0"/>
            <a:ext cx="5502981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Etude implantation blindage chicane US/UW85 NIVEAU 0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72400" y="0"/>
            <a:ext cx="122982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A.TURSUN le 17/12/2009</a:t>
            </a:r>
            <a:endParaRPr lang="fr-FR" sz="800" dirty="0"/>
          </a:p>
        </p:txBody>
      </p:sp>
      <p:sp>
        <p:nvSpPr>
          <p:cNvPr id="6" name="TextBox 5"/>
          <p:cNvSpPr txBox="1"/>
          <p:nvPr/>
        </p:nvSpPr>
        <p:spPr>
          <a:xfrm>
            <a:off x="2209800" y="5334000"/>
            <a:ext cx="77136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UW85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00400" y="4495800"/>
            <a:ext cx="671979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US85</a:t>
            </a:r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tursun\Desktop\ETUDE BLINDAGES\Etude implantation blindage et rack sensible US85 ET UL84\Etude blindage chicane US_UW85\Le 16_12_2009\blindage chicane-3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7554"/>
            <a:ext cx="9144000" cy="622324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7543800" y="1676400"/>
            <a:ext cx="10550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BLINDAGE  EXISTANT</a:t>
            </a:r>
          </a:p>
          <a:p>
            <a:r>
              <a:rPr lang="en-US" sz="800" dirty="0" smtClean="0"/>
              <a:t>     (SAFE ROOM)</a:t>
            </a:r>
            <a:endParaRPr lang="fr-FR" sz="800" dirty="0"/>
          </a:p>
        </p:txBody>
      </p:sp>
      <p:cxnSp>
        <p:nvCxnSpPr>
          <p:cNvPr id="5" name="Straight Arrow Connector 4"/>
          <p:cNvCxnSpPr>
            <a:stCxn id="4" idx="2"/>
          </p:cNvCxnSpPr>
          <p:nvPr/>
        </p:nvCxnSpPr>
        <p:spPr>
          <a:xfrm rot="5400000">
            <a:off x="7786360" y="2077211"/>
            <a:ext cx="347247" cy="222732"/>
          </a:xfrm>
          <a:prstGeom prst="straightConnector1">
            <a:avLst/>
          </a:prstGeom>
          <a:ln w="31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752600" y="152400"/>
            <a:ext cx="5502981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Etude implantation blindage chicane US/UW85 NIVEAU 0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48000" y="2819400"/>
            <a:ext cx="100700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BLINDAGE CHICANE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191000" y="1752600"/>
            <a:ext cx="100700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BLINDAGE CHICANE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34000" y="2438400"/>
            <a:ext cx="100700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BLINDAGE CHICANE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667000" y="6096000"/>
            <a:ext cx="77136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UW85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43200" y="4876800"/>
            <a:ext cx="671979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US85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772400" y="0"/>
            <a:ext cx="122982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A.TURSUN le 17/12/2009</a:t>
            </a:r>
            <a:endParaRPr lang="fr-FR" sz="800" dirty="0"/>
          </a:p>
        </p:txBody>
      </p:sp>
      <p:sp>
        <p:nvSpPr>
          <p:cNvPr id="18" name="TextBox 17"/>
          <p:cNvSpPr txBox="1"/>
          <p:nvPr/>
        </p:nvSpPr>
        <p:spPr>
          <a:xfrm>
            <a:off x="1219200" y="1752600"/>
            <a:ext cx="164179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BLINDAGE  PAS ENCORE INSTALLER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977</TotalTime>
  <Words>67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atursun</dc:creator>
  <cp:lastModifiedBy>atursun</cp:lastModifiedBy>
  <cp:revision>10</cp:revision>
  <dcterms:created xsi:type="dcterms:W3CDTF">2009-12-16T15:28:33Z</dcterms:created>
  <dcterms:modified xsi:type="dcterms:W3CDTF">2010-09-06T12:16:52Z</dcterms:modified>
</cp:coreProperties>
</file>