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</p:sldIdLst>
  <p:sldSz cx="9144000" cy="6858000" type="screen4x3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4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9163-477A-472F-9FBC-95B2EBA09D72}" type="datetimeFigureOut">
              <a:rPr lang="fr-FR" smtClean="0"/>
              <a:pPr/>
              <a:t>02/09/2009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AEA6-9556-4A62-B414-29A8CE38C90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tursun\Public\Etude implantation rack sensible US8 ET UL84\02_09_09 (BLINDAGE RACKS A 800 AVEC RETOUR A 400)\New Folder\US85(B800) 000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094399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8037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Etude implantation Racks 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blindages-US85 NIVEAU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419600"/>
            <a:ext cx="7713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UW85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096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UL84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352800" y="457200"/>
            <a:ext cx="304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80036" y="48006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UL86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29600" y="4419600"/>
            <a:ext cx="381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1295400"/>
            <a:ext cx="6864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UX85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10400" y="1676400"/>
            <a:ext cx="381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a\atursun\Public\Etude implantation rack sensible US8 ET UL84\02_09_09 (BLINDAGE RACKS A 800 AVEC RETOUR A 400)\New Folder\US85(B800) 001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2" y="304800"/>
            <a:ext cx="9096778" cy="63262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7713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UW85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524000" y="4724400"/>
            <a:ext cx="381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3810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50292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1295400"/>
            <a:ext cx="6864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UX85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010400" y="1676400"/>
            <a:ext cx="381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tursun\Public\Etude implantation rack sensible US8 ET UL84\02_09_09 (BLINDAGE RACKS A 800 AVEC RETOUR A 400)\New Folder\US85(B800) 002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9938" y="-285750"/>
            <a:ext cx="10685463" cy="743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rn.ch\dfs\Users\a\atursun\Public\Etude implantation rack sensible US8 ET UL84\02_09_09 (BLINDAGE RACKS A 800 AVEC RETOUR A 400)\New Folder\US85(B800) 003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61" y="304800"/>
            <a:ext cx="9154062" cy="63660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52386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Etude implantation Racks et blindages-US85 NIVEAU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UL84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0" y="1905000"/>
            <a:ext cx="381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3886200"/>
            <a:ext cx="841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Blindage </a:t>
            </a:r>
          </a:p>
          <a:p>
            <a:r>
              <a:rPr lang="en-US" sz="1200" dirty="0" smtClean="0"/>
              <a:t>Racks cryo</a:t>
            </a:r>
            <a:endParaRPr lang="fr-F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257800"/>
            <a:ext cx="94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SAFE ROOM</a:t>
            </a:r>
            <a:endParaRPr lang="fr-FR" sz="12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4829663" y="5396300"/>
            <a:ext cx="428137" cy="1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3886200"/>
            <a:ext cx="85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Blindage </a:t>
            </a:r>
          </a:p>
          <a:p>
            <a:r>
              <a:rPr lang="en-US" sz="1200" dirty="0" smtClean="0"/>
              <a:t>Safe Room</a:t>
            </a:r>
            <a:endParaRPr lang="fr-F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648200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   4 Racks  QURCB-EMC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    H=2100</a:t>
            </a:r>
            <a:endParaRPr lang="fr-FR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495800"/>
            <a:ext cx="92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Passage a</a:t>
            </a:r>
          </a:p>
          <a:p>
            <a:r>
              <a:rPr lang="en-US" sz="1200" dirty="0" err="1" smtClean="0"/>
              <a:t>Laisser</a:t>
            </a:r>
            <a:r>
              <a:rPr lang="en-US" sz="1200" dirty="0" smtClean="0"/>
              <a:t> </a:t>
            </a:r>
            <a:r>
              <a:rPr lang="en-US" sz="1200" dirty="0" err="1" smtClean="0"/>
              <a:t>libre</a:t>
            </a:r>
            <a:endParaRPr lang="en-US" sz="1200" dirty="0" smtClean="0"/>
          </a:p>
          <a:p>
            <a:r>
              <a:rPr lang="en-US" sz="1200" dirty="0" smtClean="0"/>
              <a:t>2400</a:t>
            </a:r>
            <a:endParaRPr lang="fr-F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30063" y="1828800"/>
            <a:ext cx="6639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UL86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15863" y="2057400"/>
            <a:ext cx="428137" cy="1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ern.ch\dfs\Users\a\atursun\Public\Etude implantation rack sensible US8 ET UL84\02_09_09 (BLINDAGE RACKS A 800 AVEC RETOUR A 400)\New Folder\US85(B800) 004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61" y="304800"/>
            <a:ext cx="9178861" cy="638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16196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US85 NIVEAU 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Users\a\atursun\Public\Etude implantation rack sensible US8 ET UL84\02_09_09 (BLINDAGE RACKS A 800 AVEC RETOUR A 400)\New Folder\US85(B800) 005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9938" y="-285750"/>
            <a:ext cx="10685463" cy="7431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-369332"/>
            <a:ext cx="27725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BLINDAGE SAFE ROOM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ern.ch\dfs\Users\a\atursun\Public\Etude implantation rack sensible US8 ET UL84\02_09_09 (BLINDAGE RACKS A 800 AVEC RETOUR A 400)\New Folder\US85(B800) 006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3794"/>
            <a:ext cx="9144000" cy="63590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0"/>
            <a:ext cx="16196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US85 NIVEAU 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ern.ch\dfs\Users\a\atursun\Public\Etude implantation rack sensible US8 ET UL84\02_09_09 (BLINDAGE RACKS A 800 AVEC RETOUR A 400)\New Folder\US85(B800) 007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8" y="228600"/>
            <a:ext cx="9151468" cy="6364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16196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US85 NIVEAU 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ern.ch\dfs\Users\a\atursun\Public\Etude implantation rack sensible US8 ET UL84\02_09_09 (BLINDAGE RACKS A 800 AVEC RETOUR A 400)\New Folder\US85(B800) 008 le 02_09_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61" y="304800"/>
            <a:ext cx="9178861" cy="638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27987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BLINDAGE RACKS CRYO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atursun</dc:creator>
  <cp:lastModifiedBy>atursun</cp:lastModifiedBy>
  <cp:revision>18</cp:revision>
  <dcterms:created xsi:type="dcterms:W3CDTF">2009-06-26T09:47:00Z</dcterms:created>
  <dcterms:modified xsi:type="dcterms:W3CDTF">2009-09-02T13:01:03Z</dcterms:modified>
</cp:coreProperties>
</file>