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298" r:id="rId9"/>
    <p:sldId id="299" r:id="rId10"/>
  </p:sldIdLst>
  <p:sldSz cx="9144000" cy="6858000" type="screen4x3"/>
  <p:notesSz cx="6718300" cy="9855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4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79163-477A-472F-9FBC-95B2EBA09D72}" type="datetimeFigureOut">
              <a:rPr lang="fr-FR" smtClean="0"/>
              <a:pPr/>
              <a:t>02/09/2009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AEA6-9556-4A62-B414-29A8CE38C90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rn.ch\dfs\Users\a\atursun\Public\Etude implantation rack sensible US8 ET UL84\02_09_09 (BLINDAGE RACKS A 400)\New Folder\US85(B400) 000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11" y="228600"/>
            <a:ext cx="9069289" cy="6307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280371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Etude implantation Racks 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blindages-US85 NIVEAU 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419600"/>
            <a:ext cx="7713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UW85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685800"/>
            <a:ext cx="6639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UL84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895600" y="762000"/>
            <a:ext cx="3048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533400"/>
            <a:ext cx="6864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UX85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5943600" y="990600"/>
            <a:ext cx="3810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29600" y="4343400"/>
            <a:ext cx="6639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UL86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979164" y="3962400"/>
            <a:ext cx="381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cern.ch\dfs\Users\a\atursun\Public\Etude implantation rack sensible US8 ET UL84\02_09_09 (BLINDAGE RACKS A 400)\New Folder\US85(B400) 001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0862"/>
            <a:ext cx="9069289" cy="63071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5029200"/>
            <a:ext cx="7713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UW85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609600"/>
            <a:ext cx="6864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UX85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638800" y="1066800"/>
            <a:ext cx="3810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485900" y="5372100"/>
            <a:ext cx="3048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cern.ch\dfs\Users\a\atursun\Public\Etude implantation rack sensible US8 ET UL84\02_09_09 (BLINDAGE RACKS A 400)\New Folder\US85(B400) 002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51468" cy="6364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cern.ch\dfs\Users\a\atursun\Public\Etude implantation rack sensible US8 ET UL84\02_09_09 (BLINDAGE RACKS A 400)\New Folder\US85(B400) 003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8906"/>
            <a:ext cx="9144001" cy="63590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28800" y="0"/>
            <a:ext cx="523867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Etude implantation Racks et blindages-US85 NIVEAU 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91100"/>
            <a:ext cx="6639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UL84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0" y="2119700"/>
            <a:ext cx="381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33600" y="3948500"/>
            <a:ext cx="841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Blindage </a:t>
            </a:r>
          </a:p>
          <a:p>
            <a:r>
              <a:rPr lang="en-US" sz="1200" dirty="0" smtClean="0"/>
              <a:t>Racks cryo</a:t>
            </a:r>
            <a:endParaRPr lang="fr-F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28537" y="5334000"/>
            <a:ext cx="943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SAFE ROOM</a:t>
            </a:r>
            <a:endParaRPr lang="fr-FR" sz="1200" dirty="0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4572000" y="5472500"/>
            <a:ext cx="428137" cy="13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3872300"/>
            <a:ext cx="850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Blindage </a:t>
            </a:r>
          </a:p>
          <a:p>
            <a:r>
              <a:rPr lang="en-US" sz="1200" dirty="0" smtClean="0"/>
              <a:t>Safe Room</a:t>
            </a:r>
            <a:endParaRPr lang="fr-FR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634300"/>
            <a:ext cx="1447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     4 Racks  QURCB-EMC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H=2100</a:t>
            </a:r>
            <a:endParaRPr lang="fr-FR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4558100"/>
            <a:ext cx="923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Passage a</a:t>
            </a:r>
          </a:p>
          <a:p>
            <a:r>
              <a:rPr lang="en-US" sz="1200" dirty="0" err="1" smtClean="0"/>
              <a:t>Laisser</a:t>
            </a:r>
            <a:r>
              <a:rPr lang="en-US" sz="1200" dirty="0" smtClean="0"/>
              <a:t> </a:t>
            </a:r>
            <a:r>
              <a:rPr lang="en-US" sz="1200" dirty="0" err="1" smtClean="0"/>
              <a:t>libre</a:t>
            </a:r>
            <a:endParaRPr lang="en-US" sz="1200" dirty="0" smtClean="0"/>
          </a:p>
          <a:p>
            <a:r>
              <a:rPr lang="en-US" sz="1200" dirty="0" smtClean="0"/>
              <a:t>2400</a:t>
            </a:r>
            <a:endParaRPr lang="fr-FR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030063" y="2043500"/>
            <a:ext cx="66396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UL86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715863" y="2272100"/>
            <a:ext cx="428137" cy="13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cern.ch\dfs\Users\a\atursun\Public\Etude implantation rack sensible US8 ET UL84\02_09_09 (BLINDAGE RACKS A 400)\New Folder\US85(B400) 004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8905"/>
            <a:ext cx="9144000" cy="635909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76600" y="0"/>
            <a:ext cx="16196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US85 NIVEAU 0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cern.ch\dfs\Users\a\atursun\Public\Etude implantation rack sensible US8 ET UL84\02_09_09 (BLINDAGE RACKS A 400)\New Folder\US85(B400) 005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8905"/>
            <a:ext cx="9144000" cy="635909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71800" y="0"/>
            <a:ext cx="277255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VUE BLINDAGE SAFE ROOM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cern.ch\dfs\Users\a\atursun\Public\Etude implantation rack sensible US8 ET UL84\02_09_09 (BLINDAGE RACKS A 400)\New Folder\US85(B400) 006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094399" cy="6324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81400" y="0"/>
            <a:ext cx="16196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US85 NIVEAU 0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0"/>
            <a:ext cx="16196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US85 NIVEAU 0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" name="Picture 2" descr="\\cern.ch\dfs\Users\a\atursun\Public\Etude implantation rack sensible US8 ET UL84\02_09_09 (BLINDAGE RACKS A 400)\New Folder\US85(B400) 007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8905"/>
            <a:ext cx="9144000" cy="6359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0"/>
            <a:ext cx="27987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VUE BLINDAGE RACKS CRYO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2" name="Picture 2" descr="\\cern.ch\dfs\Users\a\atursun\Public\Etude implantation rack sensible US8 ET UL84\02_09_09 (BLINDAGE RACKS A 400)\New Folder\US85(B400) 008 le 02_09_0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144000" cy="6359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58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atursun</dc:creator>
  <cp:lastModifiedBy>atursun</cp:lastModifiedBy>
  <cp:revision>20</cp:revision>
  <dcterms:created xsi:type="dcterms:W3CDTF">2009-06-26T09:47:00Z</dcterms:created>
  <dcterms:modified xsi:type="dcterms:W3CDTF">2009-09-02T14:30:56Z</dcterms:modified>
</cp:coreProperties>
</file>