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9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D4EFD-0F1E-4B58-A6C4-2E5DAC02AD3B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46CEB-4F5A-4181-89E9-75190CC7552E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52B61-949A-474A-A77E-0B62005E9304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238FF5-2A4E-4310-A34B-44C0A5E41673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1D628-DF81-42C3-A1DA-2E5B6A173A00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652A3-1859-4E28-98C6-D4F9579CB86A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A0BB2-7E05-47FE-932C-63C83938FEFD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BF7BC-428B-4C90-8CDD-86ABBDED8889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AC098-80D0-4D0D-9F10-31C3199795DC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F54D8-C64B-4E3B-AE09-70A550D3924C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21C6-795D-4F82-8D0C-398EF98B20E7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4E54-C4C5-464C-A5B2-F9DF37D39DF7}" type="slidenum">
              <a:rPr lang="fr-CH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613846-17CF-4CAE-AE03-D8E383DB6382}" type="slidenum">
              <a:rPr lang="fr-CH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R2E-blindage béton UJ88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sz="2800"/>
              <a:t>Interférences: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Accès condamné aux chemin de cables et aux conduits de CV.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Equipements RADMON a déplacer.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Echelle à crynoline a déplacer? 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Cables GSM a 2m70 a déplacer?</a:t>
            </a:r>
          </a:p>
          <a:p>
            <a:pPr lvl="1">
              <a:lnSpc>
                <a:spcPct val="90000"/>
              </a:lnSpc>
            </a:pPr>
            <a:r>
              <a:rPr lang="fr-CH" sz="2400"/>
              <a:t>Eclairage (néons) a 2m60 a déplacer?</a:t>
            </a:r>
          </a:p>
          <a:p>
            <a:pPr lvl="1">
              <a:lnSpc>
                <a:spcPct val="90000"/>
              </a:lnSpc>
            </a:pPr>
            <a:endParaRPr lang="fr-CH" sz="2400"/>
          </a:p>
          <a:p>
            <a:pPr>
              <a:lnSpc>
                <a:spcPct val="90000"/>
              </a:lnSpc>
            </a:pPr>
            <a:endParaRPr lang="fr-CH" sz="2800"/>
          </a:p>
        </p:txBody>
      </p:sp>
      <p:pic>
        <p:nvPicPr>
          <p:cNvPr id="2055" name="Picture 7" descr="IMG_26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</p:spPr>
      </p:pic>
      <p:pic>
        <p:nvPicPr>
          <p:cNvPr id="2059" name="Picture 11" descr="IMG_26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ern.ch\dfs\Users\m\mlazzaro\Public\R2E\UJ88 (blindage beton)\photos installation092009\Picture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80535"/>
            <a:ext cx="8369281" cy="62774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installation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ern.ch\dfs\Users\m\mlazzaro\Public\R2E\UJ88 (blindage beton)\photos installation092009\Picture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41364"/>
            <a:ext cx="4812864" cy="6416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installation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ern.ch\dfs\Users\m\mlazzaro\Public\R2E\UJ88 (blindage beton)\photos installation092009\Picture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41157"/>
            <a:ext cx="4813019" cy="64168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installation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UJ88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87137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785926"/>
            <a:ext cx="8313368" cy="4572032"/>
          </a:xfrm>
        </p:spPr>
      </p:pic>
      <p:sp>
        <p:nvSpPr>
          <p:cNvPr id="6" name="TextBox 5"/>
          <p:cNvSpPr txBox="1"/>
          <p:nvPr/>
        </p:nvSpPr>
        <p:spPr>
          <a:xfrm>
            <a:off x="5214942" y="4214818"/>
            <a:ext cx="294183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Refroidissement </a:t>
            </a:r>
            <a:r>
              <a:rPr lang="fr-FR" dirty="0" err="1" smtClean="0"/>
              <a:t>optionel</a:t>
            </a:r>
            <a:endParaRPr lang="fr-FR" dirty="0" smtClean="0"/>
          </a:p>
          <a:p>
            <a:r>
              <a:rPr lang="fr-FR" dirty="0"/>
              <a:t>p</a:t>
            </a:r>
            <a:r>
              <a:rPr lang="fr-FR" dirty="0" smtClean="0"/>
              <a:t>our injection (non installé)</a:t>
            </a:r>
            <a:endParaRPr lang="fr-FR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643438" y="3357562"/>
            <a:ext cx="1000132" cy="857256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m\mlazzaro\Public\R2E\UJ88 (blindage beton)\photos installation092009\f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0536"/>
            <a:ext cx="8715732" cy="6537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installation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m\mlazzaro\Public\R2E\UJ88 (blindage beton)\photos installation092009\Picture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381352" cy="6286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installation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m\mlazzaro\Public\R2E\UJ88 (blindage beton)\photos installation092009\Picture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64064"/>
            <a:ext cx="4795837" cy="6393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installation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65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R2E-blindage béton UJ88</vt:lpstr>
      <vt:lpstr>UJ88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mlazzaro</dc:creator>
  <cp:lastModifiedBy>atursun</cp:lastModifiedBy>
  <cp:revision>9</cp:revision>
  <dcterms:created xsi:type="dcterms:W3CDTF">2009-09-15T08:25:08Z</dcterms:created>
  <dcterms:modified xsi:type="dcterms:W3CDTF">2010-05-12T12:57:02Z</dcterms:modified>
</cp:coreProperties>
</file>