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76" r:id="rId3"/>
    <p:sldId id="273" r:id="rId4"/>
    <p:sldId id="274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6C3A-05E2-4CC3-A6FC-5379805BC684}" type="datetimeFigureOut">
              <a:rPr lang="fr-FR" smtClean="0"/>
              <a:pPr/>
              <a:t>10/01/2013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E9CFA-1168-4D7A-8124-ADD03B5CD75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6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54D2-A4D5-4123-9FF6-425162235750}" type="datetime1">
              <a:rPr lang="fr-FR" smtClean="0"/>
              <a:t>10/01/2013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ED4D-1FCA-4418-9097-57996573C1A4}" type="datetime1">
              <a:rPr lang="fr-FR" smtClean="0"/>
              <a:t>10/01/2013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AB06-8920-4C58-A9FF-78D1FEDB447D}" type="datetime1">
              <a:rPr lang="fr-FR" smtClean="0"/>
              <a:t>10/01/2013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6665-79EC-4711-8945-F1AA49096758}" type="datetime1">
              <a:rPr lang="fr-FR" smtClean="0"/>
              <a:t>10/01/2013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53DC-2392-41A0-A1E7-ACDFB5A160A3}" type="datetime1">
              <a:rPr lang="fr-FR" smtClean="0"/>
              <a:t>10/01/2013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6831-82ED-4CF6-8099-40ECD7FD0FC8}" type="datetime1">
              <a:rPr lang="fr-FR" smtClean="0"/>
              <a:t>10/01/2013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1F5E-7D90-4091-A153-2908E7AD421E}" type="datetime1">
              <a:rPr lang="fr-FR" smtClean="0"/>
              <a:t>10/01/2013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2BBD-7C23-457F-A1C8-A50A3D1D721D}" type="datetime1">
              <a:rPr lang="fr-FR" smtClean="0"/>
              <a:t>10/01/2013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4D5-28CD-4ED2-833A-EDD5053168C6}" type="datetime1">
              <a:rPr lang="fr-FR" smtClean="0"/>
              <a:t>10/01/2013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b="1" dirty="0" smtClean="0"/>
              <a:t>EDMS : </a:t>
            </a:r>
            <a:r>
              <a:rPr lang="fr-FR" b="1" dirty="0" smtClean="0"/>
              <a:t>1250922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CC6-D975-4F5B-947F-7C461F7D68C8}" type="datetime1">
              <a:rPr lang="fr-FR" smtClean="0"/>
              <a:t>10/01/2013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A6FD-1382-43CE-A0FB-B8DF98089C7A}" type="datetime1">
              <a:rPr lang="fr-FR" smtClean="0"/>
              <a:t>10/01/2013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CF99-952F-4149-B771-0EF81E6C9E17}" type="datetime1">
              <a:rPr lang="fr-FR" smtClean="0"/>
              <a:t>10/01/2013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EN-MEF-INT (Section Intégration)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6CEF-0786-4AE5-AF8E-3F050A8DF1F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16632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4800" b="1" dirty="0" smtClean="0"/>
              <a:t>LHC </a:t>
            </a:r>
            <a:r>
              <a:rPr lang="fr-FR" sz="4800" b="1" dirty="0" smtClean="0"/>
              <a:t>(</a:t>
            </a:r>
            <a:r>
              <a:rPr lang="fr-FR" sz="4800" b="1" dirty="0" smtClean="0"/>
              <a:t>2013)</a:t>
            </a:r>
            <a:endParaRPr lang="fr-FR" sz="4800" b="1" dirty="0" smtClean="0"/>
          </a:p>
          <a:p>
            <a:pPr>
              <a:spcBef>
                <a:spcPct val="0"/>
              </a:spcBef>
              <a:defRPr/>
            </a:pPr>
            <a:r>
              <a:rPr lang="en-GB" sz="3600" b="1" dirty="0" err="1" smtClean="0"/>
              <a:t>Cloisons</a:t>
            </a:r>
            <a:r>
              <a:rPr lang="en-GB" sz="3600" b="1" dirty="0" smtClean="0"/>
              <a:t> Collimation Point 7</a:t>
            </a:r>
            <a:endParaRPr lang="fr-FR" sz="3600" b="1" dirty="0" smtClean="0"/>
          </a:p>
          <a:p>
            <a:pPr algn="ctr">
              <a:spcBef>
                <a:spcPct val="0"/>
              </a:spcBef>
              <a:defRPr/>
            </a:pPr>
            <a:endParaRPr lang="en-GB" sz="2800" b="1" dirty="0" smtClean="0"/>
          </a:p>
          <a:p>
            <a:pPr>
              <a:spcBef>
                <a:spcPct val="0"/>
              </a:spcBef>
              <a:defRPr/>
            </a:pPr>
            <a:r>
              <a:rPr lang="en-GB" sz="2800" b="1" dirty="0" err="1" smtClean="0"/>
              <a:t>Etat</a:t>
            </a:r>
            <a:r>
              <a:rPr lang="en-GB" sz="2800" b="1" dirty="0" smtClean="0"/>
              <a:t> des </a:t>
            </a:r>
            <a:r>
              <a:rPr lang="en-GB" sz="2800" b="1" dirty="0" err="1" smtClean="0"/>
              <a:t>lieux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Jonction</a:t>
            </a:r>
            <a:r>
              <a:rPr lang="en-GB" sz="2800" b="1" dirty="0" smtClean="0"/>
              <a:t> UJ76/R771</a:t>
            </a:r>
          </a:p>
          <a:p>
            <a:pPr>
              <a:spcBef>
                <a:spcPct val="0"/>
              </a:spcBef>
              <a:defRPr/>
            </a:pPr>
            <a:r>
              <a:rPr lang="en-GB" sz="2800" b="1" dirty="0" smtClean="0"/>
              <a:t>Avec Scans, Machine et Gaines de ventilation</a:t>
            </a:r>
            <a:endParaRPr lang="en-GB" sz="2800" b="1" dirty="0" smtClean="0"/>
          </a:p>
          <a:p>
            <a:pPr>
              <a:spcBef>
                <a:spcPct val="0"/>
              </a:spcBef>
              <a:defRPr/>
            </a:pPr>
            <a:endParaRPr lang="fr-FR" sz="2800" b="1" dirty="0" smtClean="0"/>
          </a:p>
          <a:p>
            <a:pPr>
              <a:spcBef>
                <a:spcPct val="0"/>
              </a:spcBef>
              <a:defRPr/>
            </a:pPr>
            <a:r>
              <a:rPr lang="fr-FR" sz="2800" b="1" u="sng" dirty="0" smtClean="0"/>
              <a:t>Référence Smarteam :</a:t>
            </a:r>
          </a:p>
          <a:p>
            <a:pPr>
              <a:spcBef>
                <a:spcPct val="0"/>
              </a:spcBef>
              <a:defRPr/>
            </a:pPr>
            <a:r>
              <a:rPr lang="fr-FR" sz="2400" b="1" dirty="0" smtClean="0"/>
              <a:t>UJ76-R771-1701-Integ.Collimation LS1: </a:t>
            </a:r>
            <a:endParaRPr lang="fr-FR" sz="2400" b="1" dirty="0" smtClean="0"/>
          </a:p>
          <a:p>
            <a:pPr>
              <a:spcBef>
                <a:spcPct val="0"/>
              </a:spcBef>
              <a:defRPr/>
            </a:pPr>
            <a:r>
              <a:rPr lang="fr-FR" sz="2400" b="1" dirty="0" smtClean="0"/>
              <a:t>ST0478667_01 a.00</a:t>
            </a:r>
            <a:endParaRPr lang="fr-FR" sz="2400" b="1" dirty="0"/>
          </a:p>
          <a:p>
            <a:pPr>
              <a:spcBef>
                <a:spcPct val="0"/>
              </a:spcBef>
              <a:defRPr/>
            </a:pPr>
            <a:endParaRPr lang="fr-FR" sz="2400" b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2A6F-00CB-4B13-8EFD-D5EC24806793}" type="datetime1">
              <a:rPr lang="fr-FR" smtClean="0"/>
              <a:t>10/01/2013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153-07C0-481B-A2D2-942BE2423485}" type="datetime1">
              <a:rPr lang="fr-FR" smtClean="0"/>
              <a:t>10/01/2013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911266"/>
            <a:ext cx="9000000" cy="50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153-07C0-481B-A2D2-942BE2423485}" type="datetime1">
              <a:rPr lang="fr-FR" smtClean="0"/>
              <a:t>10/01/2013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980237"/>
            <a:ext cx="9000000" cy="48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153-07C0-481B-A2D2-942BE2423485}" type="datetime1">
              <a:rPr lang="fr-FR" smtClean="0"/>
              <a:t>10/01/2013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715154"/>
            <a:ext cx="7200000" cy="542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4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B153-07C0-481B-A2D2-942BE2423485}" type="datetime1">
              <a:rPr lang="fr-FR" smtClean="0"/>
              <a:t>10/01/2013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EN-MEF-INT (Section Intégration)</a:t>
            </a:r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99051"/>
            <a:ext cx="7200000" cy="585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59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jbianco</dc:creator>
  <cp:lastModifiedBy>Jean-Pierre Corso</cp:lastModifiedBy>
  <cp:revision>164</cp:revision>
  <dcterms:created xsi:type="dcterms:W3CDTF">2012-04-19T08:45:17Z</dcterms:created>
  <dcterms:modified xsi:type="dcterms:W3CDTF">2013-01-10T10:48:59Z</dcterms:modified>
</cp:coreProperties>
</file>