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73" r:id="rId4"/>
    <p:sldId id="274" r:id="rId5"/>
    <p:sldId id="275" r:id="rId6"/>
    <p:sldId id="277" r:id="rId7"/>
    <p:sldId id="278" r:id="rId8"/>
    <p:sldId id="276" r:id="rId9"/>
    <p:sldId id="279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BCF6-2D5E-450C-924B-9A051D6CEED1}" type="datetimeFigureOut">
              <a:rPr lang="en-GB" smtClean="0"/>
              <a:t>14/06/2013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4726-61D6-4838-8890-CF346394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93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BCF6-2D5E-450C-924B-9A051D6CEED1}" type="datetimeFigureOut">
              <a:rPr lang="en-GB" smtClean="0"/>
              <a:t>14/06/2013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4726-61D6-4838-8890-CF346394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41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BCF6-2D5E-450C-924B-9A051D6CEED1}" type="datetimeFigureOut">
              <a:rPr lang="en-GB" smtClean="0"/>
              <a:t>14/06/2013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4726-61D6-4838-8890-CF346394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82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BCF6-2D5E-450C-924B-9A051D6CEED1}" type="datetimeFigureOut">
              <a:rPr lang="en-GB" smtClean="0"/>
              <a:t>14/06/2013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4726-61D6-4838-8890-CF346394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70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BCF6-2D5E-450C-924B-9A051D6CEED1}" type="datetimeFigureOut">
              <a:rPr lang="en-GB" smtClean="0"/>
              <a:t>14/06/2013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4726-61D6-4838-8890-CF346394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05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BCF6-2D5E-450C-924B-9A051D6CEED1}" type="datetimeFigureOut">
              <a:rPr lang="en-GB" smtClean="0"/>
              <a:t>14/06/2013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4726-61D6-4838-8890-CF346394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06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BCF6-2D5E-450C-924B-9A051D6CEED1}" type="datetimeFigureOut">
              <a:rPr lang="en-GB" smtClean="0"/>
              <a:t>14/06/2013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4726-61D6-4838-8890-CF346394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13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BCF6-2D5E-450C-924B-9A051D6CEED1}" type="datetimeFigureOut">
              <a:rPr lang="en-GB" smtClean="0"/>
              <a:t>14/06/2013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4726-61D6-4838-8890-CF346394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8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BCF6-2D5E-450C-924B-9A051D6CEED1}" type="datetimeFigureOut">
              <a:rPr lang="en-GB" smtClean="0"/>
              <a:t>14/06/2013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4726-61D6-4838-8890-CF346394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36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BCF6-2D5E-450C-924B-9A051D6CEED1}" type="datetimeFigureOut">
              <a:rPr lang="en-GB" smtClean="0"/>
              <a:t>14/06/2013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4726-61D6-4838-8890-CF346394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57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BCF6-2D5E-450C-924B-9A051D6CEED1}" type="datetimeFigureOut">
              <a:rPr lang="en-GB" smtClean="0"/>
              <a:t>14/06/2013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4726-61D6-4838-8890-CF346394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2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2BCF6-2D5E-450C-924B-9A051D6CEED1}" type="datetimeFigureOut">
              <a:rPr lang="en-GB" smtClean="0"/>
              <a:t>14/06/2013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64726-61D6-4838-8890-CF346394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5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ern.ch\dfs\Users\a\atursun\Desktop\PROLONGATION Link_decharge helium (vues CATIA)\Pt1\Pt1 droite\le 14_06_13\Bmp\Pt1 D 01 le 14_06_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360"/>
            <a:ext cx="9141921" cy="51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13250" y="5437468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UJ16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48264" y="4433699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UJ17</a:t>
            </a:r>
            <a:endParaRPr lang="en-GB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194936" y="4077072"/>
            <a:ext cx="625536" cy="333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43725" y="387440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IP1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8752" y="602128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RI171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48866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b="1" dirty="0" smtClean="0"/>
              <a:t>TURSUN Alparslan</a:t>
            </a:r>
          </a:p>
          <a:p>
            <a:r>
              <a:rPr lang="fr-CH" sz="800" b="1" dirty="0" smtClean="0"/>
              <a:t>Le  14/06/13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3344560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cern.ch\dfs\Users\a\atursun\Desktop\PROLONGATION Link_decharge helium (vues CATIA)\Pt1\Pt1 droite\le 14_06_13\Bmp\Pt1 D 10 le 14_06_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00"/>
            <a:ext cx="9141454" cy="49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682062">
            <a:off x="978813" y="2832099"/>
            <a:ext cx="1343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b="1" dirty="0" smtClean="0"/>
              <a:t>Bouchon Helium (6m)</a:t>
            </a:r>
            <a:endParaRPr lang="en-GB" sz="1000" b="1" dirty="0"/>
          </a:p>
        </p:txBody>
      </p:sp>
      <p:cxnSp>
        <p:nvCxnSpPr>
          <p:cNvPr id="4" name="Straight Arrow Connector 3"/>
          <p:cNvCxnSpPr/>
          <p:nvPr/>
        </p:nvCxnSpPr>
        <p:spPr>
          <a:xfrm rot="19468011">
            <a:off x="897241" y="2852287"/>
            <a:ext cx="1368152" cy="48304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91453" y="3286041"/>
            <a:ext cx="587229" cy="1620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20682062">
            <a:off x="42015" y="2922945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b="1" dirty="0" smtClean="0"/>
              <a:t>Sen flux</a:t>
            </a:r>
          </a:p>
          <a:p>
            <a:r>
              <a:rPr lang="fr-CH" sz="1000" b="1" dirty="0"/>
              <a:t>d</a:t>
            </a:r>
            <a:r>
              <a:rPr lang="fr-CH" sz="1000" b="1" dirty="0" smtClean="0"/>
              <a:t>’air</a:t>
            </a:r>
            <a:endParaRPr lang="en-GB" sz="10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115616" y="4617519"/>
            <a:ext cx="504056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75656" y="4965948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+</a:t>
            </a:r>
            <a:r>
              <a:rPr lang="fr-CH" sz="1400" dirty="0" smtClean="0"/>
              <a:t>80.000m/IP1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b="1" dirty="0" smtClean="0"/>
              <a:t>TURSUN Alparslan</a:t>
            </a:r>
          </a:p>
          <a:p>
            <a:r>
              <a:rPr lang="fr-CH" sz="800" b="1" dirty="0" smtClean="0"/>
              <a:t>Le  14/06/13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248643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ern.ch\dfs\Users\a\atursun\Desktop\PROLONGATION Link_decharge helium (vues CATIA)\Pt1\Pt1 droite\le 14_06_13\Bmp\Pt1 D 02 le 14_06_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00"/>
            <a:ext cx="9141921" cy="51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3250" y="5437468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UJ16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4433699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UJ17</a:t>
            </a:r>
            <a:endParaRPr lang="en-GB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194936" y="4077072"/>
            <a:ext cx="625536" cy="333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43725" y="387440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IP1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752" y="602128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RI171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b="1" dirty="0" smtClean="0"/>
              <a:t>TURSUN Alparslan</a:t>
            </a:r>
          </a:p>
          <a:p>
            <a:r>
              <a:rPr lang="fr-CH" sz="800" b="1" dirty="0" smtClean="0"/>
              <a:t>Le  14/06/13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277215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cern.ch\dfs\Users\a\atursun\Desktop\PROLONGATION Link_decharge helium (vues CATIA)\Pt1\Pt1 droite\le 14_06_13\Bmp\Pt1 D 03 le 14_06_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00"/>
            <a:ext cx="9141921" cy="51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16418" y="4581128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UJ16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16540" y="3042734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UJ17</a:t>
            </a:r>
            <a:endParaRPr lang="en-GB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289635" y="3766077"/>
            <a:ext cx="587155" cy="2723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41593" y="353292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IP1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95972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RI171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 rot="20451066">
            <a:off x="3661184" y="4019920"/>
            <a:ext cx="1710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 smtClean="0"/>
              <a:t>LINK DECHARGE Helium</a:t>
            </a:r>
            <a:endParaRPr lang="en-GB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b="1" dirty="0" smtClean="0"/>
              <a:t>TURSUN Alparslan</a:t>
            </a:r>
          </a:p>
          <a:p>
            <a:r>
              <a:rPr lang="fr-CH" sz="800" b="1" dirty="0" smtClean="0"/>
              <a:t>Le  14/06/13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347983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cern.ch\dfs\Users\a\atursun\Desktop\PROLONGATION Link_decharge helium (vues CATIA)\Pt1\Pt1 droite\le 14_06_13\Bmp\Pt1 D 04 le 14_06_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200"/>
            <a:ext cx="9141921" cy="51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4149080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UJ16</a:t>
            </a:r>
            <a:endParaRPr lang="en-GB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923928" y="5206452"/>
            <a:ext cx="7920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19872" y="5316936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INTERIEUR TUNNEL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b="1" dirty="0" smtClean="0"/>
              <a:t>TURSUN Alparslan</a:t>
            </a:r>
          </a:p>
          <a:p>
            <a:r>
              <a:rPr lang="fr-CH" sz="800" b="1" dirty="0" smtClean="0"/>
              <a:t>Le  14/06/13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52603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cern.ch\dfs\Users\a\atursun\Desktop\PROLONGATION Link_decharge helium (vues CATIA)\Pt1\Pt1 droite\le 14_06_13\Bmp\Pt1 D 05 le 14_06_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00"/>
            <a:ext cx="9141921" cy="51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2348880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UJ16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332656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UJ17</a:t>
            </a:r>
            <a:endParaRPr lang="en-GB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788024" y="648000"/>
            <a:ext cx="454584" cy="4773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91397" y="58934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IP1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5440" y="510010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RI171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b="1" dirty="0" smtClean="0"/>
              <a:t>TURSUN Alparslan</a:t>
            </a:r>
          </a:p>
          <a:p>
            <a:r>
              <a:rPr lang="fr-CH" sz="800" b="1" dirty="0" smtClean="0"/>
              <a:t>Le  14/06/13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41596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cern.ch\dfs\Users\a\atursun\Desktop\PROLONGATION Link_decharge helium (vues CATIA)\Pt1\Pt1 droite\le 14_06_13\Bmp\Pt1 D 06 le 14_06_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00"/>
            <a:ext cx="9141921" cy="51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2348880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UJ16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332656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UJ17</a:t>
            </a:r>
            <a:endParaRPr lang="en-GB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788024" y="648000"/>
            <a:ext cx="454584" cy="4773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91397" y="58934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IP1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5440" y="510010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RI171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b="1" dirty="0" smtClean="0"/>
              <a:t>TURSUN Alparslan</a:t>
            </a:r>
          </a:p>
          <a:p>
            <a:r>
              <a:rPr lang="fr-CH" sz="800" b="1" dirty="0" smtClean="0"/>
              <a:t>Le  14/06/13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331600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cern.ch\dfs\Users\a\atursun\Desktop\PROLONGATION Link_decharge helium (vues CATIA)\Pt1\Pt1 droite\le 14_06_13\Bmp\Pt1 D 07 le 14_06_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00"/>
            <a:ext cx="8771906" cy="49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28384" y="1916832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UJ16</a:t>
            </a:r>
            <a:endParaRPr lang="en-GB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444517" y="5013176"/>
            <a:ext cx="9414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31840" y="5076854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INTERIEUR TUNNEL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6416" y="5058457"/>
            <a:ext cx="1190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CANIVEAU</a:t>
            </a:r>
            <a:endParaRPr lang="en-GB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380312" y="5013176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48866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b="1" dirty="0" smtClean="0"/>
              <a:t>TURSUN Alparslan</a:t>
            </a:r>
          </a:p>
          <a:p>
            <a:r>
              <a:rPr lang="fr-CH" sz="800" b="1" dirty="0" smtClean="0"/>
              <a:t>Le  14/06/13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2602717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cern.ch\dfs\Users\a\atursun\Desktop\PROLONGATION Link_decharge helium (vues CATIA)\Pt1\Pt1 droite\le 14_06_13\Bmp\Pt1 D 08 le 14_06_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000"/>
            <a:ext cx="8771906" cy="49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28384" y="1916832"/>
            <a:ext cx="6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UJ17</a:t>
            </a:r>
            <a:endParaRPr lang="en-GB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444517" y="5013176"/>
            <a:ext cx="9414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31840" y="5076854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INTERIEUR TUNNEL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8360" y="5009276"/>
            <a:ext cx="1471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smtClean="0"/>
              <a:t>PIQUAGE SUR Q3</a:t>
            </a:r>
            <a:endParaRPr lang="en-GB" sz="1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796136" y="4437112"/>
            <a:ext cx="584016" cy="8418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48866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b="1" dirty="0" smtClean="0"/>
              <a:t>TURSUN Alparslan</a:t>
            </a:r>
          </a:p>
          <a:p>
            <a:r>
              <a:rPr lang="fr-CH" sz="800" b="1" dirty="0" smtClean="0"/>
              <a:t>Le  14/06/13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129195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cern.ch\dfs\Users\a\atursun\Desktop\PROLONGATION Link_decharge helium (vues CATIA)\Pt1\Pt1 droite\le 14_06_13\Bmp\Pt1 D 09 le 14_06_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8000"/>
            <a:ext cx="9141454" cy="49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0272" y="1134036"/>
            <a:ext cx="121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Q3/QRLGC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 rot="20640497">
            <a:off x="3424375" y="3257444"/>
            <a:ext cx="1958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smtClean="0"/>
              <a:t>LINK DECHARGE Helium</a:t>
            </a:r>
            <a:endParaRPr lang="en-GB" sz="14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772142" y="3677657"/>
            <a:ext cx="693089" cy="1899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45151" y="341494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IP1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b="1" dirty="0" smtClean="0"/>
              <a:t>TURSUN Alparslan</a:t>
            </a:r>
          </a:p>
          <a:p>
            <a:r>
              <a:rPr lang="fr-CH" sz="800" b="1" dirty="0" smtClean="0"/>
              <a:t>Le  14/06/13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3442321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91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Alparslan Tursun</dc:creator>
  <cp:lastModifiedBy>Alparslan Tursun</cp:lastModifiedBy>
  <cp:revision>12</cp:revision>
  <dcterms:created xsi:type="dcterms:W3CDTF">2013-06-14T07:57:33Z</dcterms:created>
  <dcterms:modified xsi:type="dcterms:W3CDTF">2013-06-14T14:07:28Z</dcterms:modified>
</cp:coreProperties>
</file>