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  <p:sldId id="266" r:id="rId9"/>
    <p:sldId id="267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3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0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3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7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a\atursun\Desktop\PROLONGATION Link_decharge helium (vues CATIA)\Pt1\Pt1 gauche\LE 13_06_13\Bmp\Pt1 G 01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72"/>
            <a:ext cx="913907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085184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22108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UJ14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7504" y="3901698"/>
            <a:ext cx="57606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37170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609329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RI132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34456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cern.ch\dfs\Users\a\atursun\Desktop\PROLONGATION Link_decharge helium (vues CATIA)\Pt1\Pt1 gauche\LE 13_06_13\Bmp\Pt1 G 10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454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246882">
            <a:off x="7275985" y="3114419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Bouchon Helium (6m)</a:t>
            </a:r>
            <a:endParaRPr lang="en-GB" sz="10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32831">
            <a:off x="7194413" y="3134607"/>
            <a:ext cx="1368152" cy="48304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567936" y="3624178"/>
            <a:ext cx="576064" cy="200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246882">
            <a:off x="8619142" y="3390937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Sen flux</a:t>
            </a:r>
          </a:p>
          <a:p>
            <a:r>
              <a:rPr lang="fr-CH" sz="1000" b="1" dirty="0"/>
              <a:t>d</a:t>
            </a:r>
            <a:r>
              <a:rPr lang="fr-CH" sz="1000" b="1" dirty="0" smtClean="0"/>
              <a:t>’air</a:t>
            </a:r>
            <a:endParaRPr lang="en-GB" sz="1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380312" y="5157192"/>
            <a:ext cx="7920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72200" y="5457639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-80.000m/IP1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09599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ern.ch\dfs\Users\a\atursun\Desktop\PROLONGATION Link_decharge helium (vues CATIA)\Pt1\Pt1 gauche\LE 13_06_13\Bmp\Pt1 G 02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5085184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22108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UJ14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7504" y="3901698"/>
            <a:ext cx="57606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7170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609329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RI132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87893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ern.ch\dfs\Users\a\atursun\Desktop\PROLONGATION Link_decharge helium (vues CATIA)\Pt1\Pt1 gauche\LE 13_06_13\Bmp\Pt1 G 03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490051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00971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UJ14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7504" y="3901698"/>
            <a:ext cx="57606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7170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677" y="61653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RI132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 rot="1269154">
            <a:off x="2826543" y="3802761"/>
            <a:ext cx="1710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LINK DECHARGE Helium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28761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ern.ch\dfs\Users\a\atursun\Desktop\PROLONGATION Link_decharge helium (vues CATIA)\Pt1\Pt1 gauche\LE 13_06_13\Bmp\Pt1 G 04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787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14908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0960" y="5677398"/>
            <a:ext cx="696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34620" y="579797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INTERIEUR TUNNEL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07735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ern.ch\dfs\Users\a\atursun\Desktop\PROLONGATION Link_decharge helium (vues CATIA)\Pt1\Pt1 gauche\LE 13_06_13\Bmp\Pt1 G 05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5072674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01260" y="314096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UJ14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08304" y="3966641"/>
            <a:ext cx="321370" cy="400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39666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64886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RI132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61013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ern.ch\dfs\Users\a\atursun\Desktop\PROLONGATION Link_decharge helium (vues CATIA)\Pt1\Pt1 gauche\LE 13_06_13\Bmp\Pt1 G 06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5072674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01260" y="314096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UJ14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08304" y="3966641"/>
            <a:ext cx="321370" cy="400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39666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64886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RI132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73216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UPS 54</a:t>
            </a:r>
            <a:endParaRPr lang="en-GB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87824" y="2101498"/>
            <a:ext cx="720080" cy="46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88502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ern.ch\dfs\Users\a\atursun\Desktop\PROLONGATION Link_decharge helium (vues CATIA)\Pt1\Pt1 gauche\LE 13_06_13\Bmp\Pt1 G 07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3999" cy="49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14908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UJ13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0960" y="5677398"/>
            <a:ext cx="696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34620" y="579797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INTERIEUR TUNNEL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2" y="5709233"/>
            <a:ext cx="11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CANIVEAU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43608" y="5445225"/>
            <a:ext cx="576064" cy="264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20937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cern.ch\dfs\Users\a\atursun\Desktop\PROLONGATION Link_decharge helium (vues CATIA)\Pt1\Pt1 gauche\LE 13_06_13\Bmp\Pt1 G 08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454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14908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UJ14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0960" y="5677398"/>
            <a:ext cx="696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34620" y="579797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INTERIEUR TUNNEL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618456"/>
            <a:ext cx="1471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PIQUAGE SUR Q3</a:t>
            </a:r>
            <a:endParaRPr lang="en-GB" sz="1400" b="1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2499338" y="5210838"/>
            <a:ext cx="548346" cy="407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21987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cern.ch\dfs\Users\a\atursun\Desktop\PROLONGATION Link_decharge helium (vues CATIA)\Pt1\Pt1 gauche\LE 13_06_13\Bmp\Pt1 G 09 le 13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454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764704"/>
            <a:ext cx="122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Q3/QRLGA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 rot="1214051">
            <a:off x="2863371" y="2938054"/>
            <a:ext cx="1958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LINK DECHARGE Helium</a:t>
            </a:r>
            <a:endParaRPr lang="en-GB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7544" y="3501008"/>
            <a:ext cx="504056" cy="189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6577" y="32266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50658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93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Alparslan Tursun</dc:creator>
  <cp:lastModifiedBy>Alparslan Tursun</cp:lastModifiedBy>
  <cp:revision>8</cp:revision>
  <dcterms:created xsi:type="dcterms:W3CDTF">2013-06-14T07:57:33Z</dcterms:created>
  <dcterms:modified xsi:type="dcterms:W3CDTF">2013-06-14T09:33:01Z</dcterms:modified>
</cp:coreProperties>
</file>